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5" autoAdjust="0"/>
    <p:restoredTop sz="94660"/>
  </p:normalViewPr>
  <p:slideViewPr>
    <p:cSldViewPr snapToGrid="0">
      <p:cViewPr varScale="1">
        <p:scale>
          <a:sx n="71" d="100"/>
          <a:sy n="71" d="100"/>
        </p:scale>
        <p:origin x="5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5/13/2024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50576" y="403411"/>
            <a:ext cx="7793134" cy="4706471"/>
          </a:xfrm>
        </p:spPr>
        <p:txBody>
          <a:bodyPr/>
          <a:lstStyle/>
          <a:p>
            <a:pPr algn="ctr"/>
            <a:r>
              <a:rPr lang="fr-FR" sz="4800" dirty="0" smtClean="0">
                <a:solidFill>
                  <a:schemeClr val="tx1"/>
                </a:solidFill>
              </a:rPr>
              <a:t>SARINTENY FANALAHIDY </a:t>
            </a:r>
            <a:r>
              <a:rPr lang="fr-FR" sz="4800" dirty="0" err="1" smtClean="0">
                <a:solidFill>
                  <a:schemeClr val="tx1"/>
                </a:solidFill>
              </a:rPr>
              <a:t>ao</a:t>
            </a:r>
            <a:r>
              <a:rPr lang="fr-FR" sz="4800" dirty="0" smtClean="0">
                <a:solidFill>
                  <a:schemeClr val="tx1"/>
                </a:solidFill>
              </a:rPr>
              <a:t> </a:t>
            </a:r>
            <a:r>
              <a:rPr lang="fr-FR" sz="4800" dirty="0" err="1" smtClean="0">
                <a:solidFill>
                  <a:schemeClr val="tx1"/>
                </a:solidFill>
              </a:rPr>
              <a:t>amin’ny</a:t>
            </a:r>
            <a:r>
              <a:rPr lang="fr-FR" sz="4800" dirty="0" smtClean="0">
                <a:solidFill>
                  <a:schemeClr val="tx1"/>
                </a:solidFill>
              </a:rPr>
              <a:t/>
            </a:r>
            <a:br>
              <a:rPr lang="fr-FR" sz="4800" dirty="0" smtClean="0">
                <a:solidFill>
                  <a:schemeClr val="tx1"/>
                </a:solidFill>
              </a:rPr>
            </a:br>
            <a:r>
              <a:rPr lang="fr-FR" sz="4800" dirty="0" smtClean="0">
                <a:solidFill>
                  <a:schemeClr val="tx1"/>
                </a:solidFill>
              </a:rPr>
              <a:t> </a:t>
            </a:r>
            <a:r>
              <a:rPr lang="fr-FR" sz="4800" i="1" dirty="0" smtClean="0">
                <a:solidFill>
                  <a:schemeClr val="tx1"/>
                </a:solidFill>
              </a:rPr>
              <a:t>VAKIVAKIM-PIAINANA</a:t>
            </a:r>
            <a:r>
              <a:rPr lang="fr-FR" sz="4800" dirty="0" smtClean="0">
                <a:solidFill>
                  <a:schemeClr val="tx1"/>
                </a:solidFill>
              </a:rPr>
              <a:t>, </a:t>
            </a:r>
            <a:r>
              <a:rPr lang="fr-FR" sz="4800" dirty="0" err="1" smtClean="0">
                <a:solidFill>
                  <a:schemeClr val="tx1"/>
                </a:solidFill>
              </a:rPr>
              <a:t>tantara</a:t>
            </a:r>
            <a:r>
              <a:rPr lang="fr-FR" sz="4800" dirty="0" smtClean="0">
                <a:solidFill>
                  <a:schemeClr val="tx1"/>
                </a:solidFill>
              </a:rPr>
              <a:t> </a:t>
            </a:r>
            <a:r>
              <a:rPr lang="fr-FR" sz="4800" dirty="0" err="1" smtClean="0">
                <a:solidFill>
                  <a:schemeClr val="tx1"/>
                </a:solidFill>
              </a:rPr>
              <a:t>foronina</a:t>
            </a:r>
            <a:r>
              <a:rPr lang="fr-FR" sz="4800" dirty="0" smtClean="0">
                <a:solidFill>
                  <a:schemeClr val="tx1"/>
                </a:solidFill>
              </a:rPr>
              <a:t> </a:t>
            </a:r>
            <a:r>
              <a:rPr lang="fr-FR" sz="4800" dirty="0" err="1" smtClean="0">
                <a:solidFill>
                  <a:schemeClr val="tx1"/>
                </a:solidFill>
              </a:rPr>
              <a:t>nosoratan’Iharilanto</a:t>
            </a:r>
            <a:r>
              <a:rPr lang="fr-FR" sz="4800" dirty="0" smtClean="0">
                <a:solidFill>
                  <a:schemeClr val="tx1"/>
                </a:solidFill>
              </a:rPr>
              <a:t> Patrick ANDRIAMANGATIANA </a:t>
            </a:r>
            <a:endParaRPr lang="fr-FR" sz="4800" dirty="0">
              <a:solidFill>
                <a:schemeClr val="tx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1024" y="5432611"/>
            <a:ext cx="9126084" cy="1264023"/>
          </a:xfrm>
        </p:spPr>
        <p:txBody>
          <a:bodyPr>
            <a:normAutofit lnSpcReduction="10000"/>
          </a:bodyPr>
          <a:lstStyle/>
          <a:p>
            <a:pPr algn="ctr"/>
            <a:r>
              <a:rPr lang="fr-FR" sz="2400" b="1" dirty="0" smtClean="0"/>
              <a:t>RAMANAMBELINA Henriette, Maître de Conférences, Laboratoire EICD-FFSF, Ecole Normale Supérieure,</a:t>
            </a:r>
          </a:p>
          <a:p>
            <a:pPr algn="ctr"/>
            <a:r>
              <a:rPr lang="fr-FR" sz="2400" b="1" dirty="0" smtClean="0"/>
              <a:t> Université d’Antananarivo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12391959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tx1"/>
                </a:solidFill>
              </a:rPr>
              <a:t>SARINTENY FANALAHIDY </a:t>
            </a:r>
            <a:r>
              <a:rPr lang="fr-FR" dirty="0" smtClean="0">
                <a:solidFill>
                  <a:schemeClr val="tx1"/>
                </a:solidFill>
              </a:rPr>
              <a:t>/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                           </a:t>
            </a:r>
            <a:r>
              <a:rPr lang="fr-FR" i="1" dirty="0" smtClean="0">
                <a:solidFill>
                  <a:schemeClr val="tx1"/>
                </a:solidFill>
              </a:rPr>
              <a:t>VAKIVAKIM-PIAINANA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4° HEVITRA AN-TANAN-TOHATRA:</a:t>
            </a:r>
          </a:p>
          <a:p>
            <a:r>
              <a:rPr lang="fr-FR" dirty="0" smtClean="0"/>
              <a:t>(t.56) </a:t>
            </a:r>
            <a:r>
              <a:rPr lang="fr-FR" b="1" dirty="0" err="1" smtClean="0"/>
              <a:t>taitra</a:t>
            </a:r>
            <a:r>
              <a:rPr lang="fr-FR" dirty="0" smtClean="0"/>
              <a:t> </a:t>
            </a:r>
            <a:r>
              <a:rPr lang="fr-FR" dirty="0" err="1" smtClean="0"/>
              <a:t>aloha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mafy</a:t>
            </a:r>
            <a:r>
              <a:rPr lang="fr-FR" dirty="0" smtClean="0"/>
              <a:t> </a:t>
            </a:r>
            <a:r>
              <a:rPr lang="fr-FR" dirty="0" err="1" smtClean="0"/>
              <a:t>ady</a:t>
            </a:r>
            <a:r>
              <a:rPr lang="fr-FR" dirty="0" smtClean="0"/>
              <a:t> =&gt; </a:t>
            </a:r>
            <a:r>
              <a:rPr lang="fr-FR" b="1" dirty="0" err="1" smtClean="0"/>
              <a:t>mifoha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olo-mazoto</a:t>
            </a:r>
            <a:r>
              <a:rPr lang="fr-FR" dirty="0"/>
              <a:t> </a:t>
            </a:r>
            <a:r>
              <a:rPr lang="fr-FR" dirty="0" smtClean="0"/>
              <a:t>=&gt; </a:t>
            </a:r>
            <a:r>
              <a:rPr lang="fr-FR" b="1" dirty="0" err="1" smtClean="0"/>
              <a:t>miarina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olo-miadana</a:t>
            </a:r>
            <a:endParaRPr lang="fr-FR" dirty="0" smtClean="0"/>
          </a:p>
          <a:p>
            <a:r>
              <a:rPr lang="fr-FR" dirty="0" smtClean="0"/>
              <a:t>-</a:t>
            </a:r>
            <a:r>
              <a:rPr lang="fr-FR" b="1" dirty="0" err="1" smtClean="0"/>
              <a:t>mafy</a:t>
            </a:r>
            <a:r>
              <a:rPr lang="fr-FR" b="1" dirty="0" smtClean="0"/>
              <a:t> </a:t>
            </a:r>
            <a:r>
              <a:rPr lang="fr-FR" b="1" dirty="0" err="1" smtClean="0"/>
              <a:t>ady</a:t>
            </a:r>
            <a:r>
              <a:rPr lang="fr-FR" dirty="0" smtClean="0"/>
              <a:t>: </a:t>
            </a: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maintsy</a:t>
            </a:r>
            <a:r>
              <a:rPr lang="fr-FR" dirty="0" smtClean="0"/>
              <a:t> </a:t>
            </a:r>
            <a:r>
              <a:rPr lang="fr-FR" dirty="0" err="1" smtClean="0"/>
              <a:t>taitra</a:t>
            </a:r>
            <a:r>
              <a:rPr lang="fr-FR" dirty="0" smtClean="0"/>
              <a:t> </a:t>
            </a:r>
            <a:r>
              <a:rPr lang="fr-FR" dirty="0" err="1" smtClean="0"/>
              <a:t>teren’ny</a:t>
            </a:r>
            <a:r>
              <a:rPr lang="fr-FR" dirty="0" smtClean="0"/>
              <a:t> </a:t>
            </a:r>
            <a:r>
              <a:rPr lang="fr-FR" dirty="0" err="1" smtClean="0"/>
              <a:t>fitadiavana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hanina</a:t>
            </a:r>
            <a:r>
              <a:rPr lang="fr-FR" dirty="0" smtClean="0"/>
              <a:t> </a:t>
            </a:r>
            <a:r>
              <a:rPr lang="fr-FR" dirty="0" err="1" smtClean="0"/>
              <a:t>anio</a:t>
            </a:r>
            <a:endParaRPr lang="fr-FR" dirty="0" smtClean="0"/>
          </a:p>
          <a:p>
            <a:r>
              <a:rPr lang="fr-FR" dirty="0" smtClean="0"/>
              <a:t>-</a:t>
            </a:r>
            <a:r>
              <a:rPr lang="fr-FR" b="1" dirty="0" err="1" smtClean="0"/>
              <a:t>olo-mazoto</a:t>
            </a:r>
            <a:r>
              <a:rPr lang="fr-FR" dirty="0" smtClean="0"/>
              <a:t>: </a:t>
            </a:r>
            <a:r>
              <a:rPr lang="fr-FR" dirty="0" err="1" smtClean="0"/>
              <a:t>mifoha</a:t>
            </a:r>
            <a:r>
              <a:rPr lang="fr-FR" dirty="0" smtClean="0"/>
              <a:t> </a:t>
            </a:r>
            <a:r>
              <a:rPr lang="fr-FR" dirty="0" err="1" smtClean="0"/>
              <a:t>tsy</a:t>
            </a:r>
            <a:r>
              <a:rPr lang="fr-FR" dirty="0" smtClean="0"/>
              <a:t> an-</a:t>
            </a:r>
            <a:r>
              <a:rPr lang="fr-FR" dirty="0" err="1" smtClean="0"/>
              <a:t>tery</a:t>
            </a:r>
            <a:r>
              <a:rPr lang="fr-FR" dirty="0" smtClean="0"/>
              <a:t> </a:t>
            </a:r>
            <a:r>
              <a:rPr lang="fr-FR" dirty="0" err="1" smtClean="0"/>
              <a:t>noho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fahaizana</a:t>
            </a:r>
            <a:r>
              <a:rPr lang="fr-FR" dirty="0" smtClean="0"/>
              <a:t> </a:t>
            </a:r>
            <a:r>
              <a:rPr lang="fr-FR" dirty="0" err="1" smtClean="0"/>
              <a:t>manira-tena</a:t>
            </a:r>
            <a:r>
              <a:rPr lang="fr-FR" dirty="0" smtClean="0"/>
              <a:t>,</a:t>
            </a:r>
          </a:p>
          <a:p>
            <a:r>
              <a:rPr lang="fr-FR" dirty="0" smtClean="0"/>
              <a:t>-</a:t>
            </a:r>
            <a:r>
              <a:rPr lang="fr-FR" b="1" dirty="0" err="1" smtClean="0"/>
              <a:t>olo-miadana</a:t>
            </a:r>
            <a:r>
              <a:rPr lang="fr-FR" dirty="0" smtClean="0"/>
              <a:t>: </a:t>
            </a:r>
            <a:r>
              <a:rPr lang="fr-FR" dirty="0" err="1" smtClean="0"/>
              <a:t>izay</a:t>
            </a:r>
            <a:r>
              <a:rPr lang="fr-FR" dirty="0" smtClean="0"/>
              <a:t> </a:t>
            </a:r>
            <a:r>
              <a:rPr lang="fr-FR" dirty="0" err="1" smtClean="0"/>
              <a:t>mahafinaritra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sainy</a:t>
            </a:r>
            <a:r>
              <a:rPr lang="fr-FR" dirty="0" smtClean="0"/>
              <a:t> no </a:t>
            </a:r>
            <a:r>
              <a:rPr lang="fr-FR" dirty="0" err="1" smtClean="0"/>
              <a:t>iankinan’ny</a:t>
            </a:r>
            <a:r>
              <a:rPr lang="fr-FR" dirty="0" smtClean="0"/>
              <a:t> </a:t>
            </a:r>
            <a:r>
              <a:rPr lang="fr-FR" dirty="0" err="1" smtClean="0"/>
              <a:t>ora</a:t>
            </a:r>
            <a:r>
              <a:rPr lang="fr-FR" dirty="0" smtClean="0"/>
              <a:t> </a:t>
            </a:r>
            <a:r>
              <a:rPr lang="fr-FR" dirty="0" err="1" smtClean="0"/>
              <a:t>fifohazana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=&gt; </a:t>
            </a: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fitovian-tsaranga</a:t>
            </a:r>
            <a:r>
              <a:rPr lang="fr-FR" dirty="0" smtClean="0"/>
              <a:t> </a:t>
            </a:r>
            <a:r>
              <a:rPr lang="fr-FR" dirty="0" err="1" smtClean="0"/>
              <a:t>ao</a:t>
            </a:r>
            <a:r>
              <a:rPr lang="fr-FR" dirty="0" smtClean="0"/>
              <a:t> </a:t>
            </a:r>
            <a:r>
              <a:rPr lang="fr-FR" dirty="0" err="1" smtClean="0"/>
              <a:t>anaty</a:t>
            </a:r>
            <a:r>
              <a:rPr lang="fr-FR" dirty="0" smtClean="0"/>
              <a:t> </a:t>
            </a:r>
            <a:r>
              <a:rPr lang="fr-FR" dirty="0" err="1" smtClean="0"/>
              <a:t>fiarahamonina</a:t>
            </a:r>
            <a:r>
              <a:rPr lang="fr-FR" dirty="0" smtClean="0"/>
              <a:t>, </a:t>
            </a:r>
            <a:r>
              <a:rPr lang="fr-FR" dirty="0" err="1" smtClean="0"/>
              <a:t>misy</a:t>
            </a:r>
            <a:r>
              <a:rPr lang="fr-FR" dirty="0" smtClean="0"/>
              <a:t> </a:t>
            </a:r>
            <a:r>
              <a:rPr lang="fr-FR" dirty="0" err="1" smtClean="0"/>
              <a:t>sokajin’olona</a:t>
            </a:r>
            <a:r>
              <a:rPr lang="fr-FR" dirty="0" smtClean="0"/>
              <a:t> </a:t>
            </a:r>
            <a:r>
              <a:rPr lang="fr-FR" dirty="0" err="1" smtClean="0"/>
              <a:t>samy</a:t>
            </a:r>
            <a:r>
              <a:rPr lang="fr-FR" dirty="0" smtClean="0"/>
              <a:t> </a:t>
            </a:r>
            <a:r>
              <a:rPr lang="fr-FR" dirty="0" err="1" smtClean="0"/>
              <a:t>hafa</a:t>
            </a:r>
            <a:r>
              <a:rPr lang="fr-FR" dirty="0" smtClean="0"/>
              <a:t> </a:t>
            </a:r>
            <a:r>
              <a:rPr lang="fr-FR" dirty="0" err="1" smtClean="0"/>
              <a:t>ao</a:t>
            </a:r>
            <a:r>
              <a:rPr lang="fr-FR" dirty="0" smtClean="0"/>
              <a:t> : </a:t>
            </a:r>
            <a:r>
              <a:rPr lang="fr-FR" dirty="0" err="1" smtClean="0"/>
              <a:t>mafy</a:t>
            </a:r>
            <a:r>
              <a:rPr lang="fr-FR" dirty="0" smtClean="0"/>
              <a:t> </a:t>
            </a:r>
            <a:r>
              <a:rPr lang="fr-FR" dirty="0" err="1" smtClean="0"/>
              <a:t>ady</a:t>
            </a:r>
            <a:r>
              <a:rPr lang="fr-FR" dirty="0" smtClean="0"/>
              <a:t>, </a:t>
            </a:r>
            <a:r>
              <a:rPr lang="fr-FR" dirty="0" err="1" smtClean="0"/>
              <a:t>olo-mazoto</a:t>
            </a:r>
            <a:r>
              <a:rPr lang="fr-FR" dirty="0" smtClean="0"/>
              <a:t>, </a:t>
            </a:r>
            <a:r>
              <a:rPr lang="fr-FR" dirty="0" err="1" smtClean="0"/>
              <a:t>olo-miadana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15099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tx1"/>
                </a:solidFill>
              </a:rPr>
              <a:t>SARINTENY FANALAHIDY </a:t>
            </a:r>
            <a:r>
              <a:rPr lang="fr-FR" dirty="0" smtClean="0">
                <a:solidFill>
                  <a:schemeClr val="tx1"/>
                </a:solidFill>
              </a:rPr>
              <a:t>/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                          </a:t>
            </a:r>
            <a:r>
              <a:rPr lang="fr-FR" i="1" dirty="0" smtClean="0">
                <a:solidFill>
                  <a:schemeClr val="tx1"/>
                </a:solidFill>
              </a:rPr>
              <a:t>VAKIVAKIM-PIAINANA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0988" y="2160589"/>
            <a:ext cx="8763014" cy="4536046"/>
          </a:xfrm>
        </p:spPr>
        <p:txBody>
          <a:bodyPr>
            <a:normAutofit/>
          </a:bodyPr>
          <a:lstStyle/>
          <a:p>
            <a:r>
              <a:rPr lang="fr-FR" sz="2000" b="1" dirty="0" smtClean="0"/>
              <a:t>5° TAMBERINA FAMPIATIANA:</a:t>
            </a:r>
          </a:p>
          <a:p>
            <a:endParaRPr lang="fr-FR" sz="2000" b="1" dirty="0"/>
          </a:p>
          <a:p>
            <a:r>
              <a:rPr lang="fr-FR" sz="2000" b="1" dirty="0" err="1" smtClean="0"/>
              <a:t>Sasinteny</a:t>
            </a:r>
            <a:r>
              <a:rPr lang="fr-FR" sz="2000" b="1" dirty="0" smtClean="0"/>
              <a:t> (t.3) // </a:t>
            </a:r>
            <a:r>
              <a:rPr lang="fr-FR" sz="2000" b="1" dirty="0" err="1" smtClean="0"/>
              <a:t>Fehinteny</a:t>
            </a:r>
            <a:r>
              <a:rPr lang="fr-FR" sz="2000" b="1" dirty="0" smtClean="0"/>
              <a:t> (t.75)</a:t>
            </a:r>
          </a:p>
          <a:p>
            <a:r>
              <a:rPr lang="fr-FR" b="1" dirty="0" smtClean="0"/>
              <a:t>=&gt; </a:t>
            </a:r>
            <a:r>
              <a:rPr lang="fr-FR" b="1" dirty="0" err="1" smtClean="0"/>
              <a:t>voafono</a:t>
            </a:r>
            <a:r>
              <a:rPr lang="fr-FR" b="1" dirty="0" smtClean="0"/>
              <a:t> </a:t>
            </a:r>
            <a:r>
              <a:rPr lang="fr-FR" b="1" dirty="0" err="1" smtClean="0"/>
              <a:t>anaty</a:t>
            </a:r>
            <a:r>
              <a:rPr lang="fr-FR" b="1" dirty="0" smtClean="0"/>
              <a:t> « </a:t>
            </a:r>
            <a:r>
              <a:rPr lang="fr-FR" b="1" dirty="0" err="1" smtClean="0"/>
              <a:t>tamberina</a:t>
            </a:r>
            <a:r>
              <a:rPr lang="fr-FR" b="1" dirty="0" smtClean="0"/>
              <a:t> </a:t>
            </a:r>
            <a:r>
              <a:rPr lang="fr-FR" b="1" dirty="0" err="1" smtClean="0"/>
              <a:t>fampiatiana</a:t>
            </a:r>
            <a:r>
              <a:rPr lang="fr-FR" b="1" dirty="0" smtClean="0"/>
              <a:t> »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tantara</a:t>
            </a:r>
            <a:r>
              <a:rPr lang="fr-FR" b="1" dirty="0" smtClean="0"/>
              <a:t> </a:t>
            </a:r>
            <a:r>
              <a:rPr lang="fr-FR" b="1" dirty="0" err="1" smtClean="0"/>
              <a:t>iray</a:t>
            </a:r>
            <a:r>
              <a:rPr lang="fr-FR" b="1" dirty="0" smtClean="0"/>
              <a:t> </a:t>
            </a:r>
            <a:r>
              <a:rPr lang="fr-FR" b="1" dirty="0" err="1" smtClean="0"/>
              <a:t>manontolo</a:t>
            </a:r>
            <a:endParaRPr lang="fr-FR" b="1" dirty="0" smtClean="0"/>
          </a:p>
          <a:p>
            <a:r>
              <a:rPr lang="fr-FR" b="1" dirty="0" smtClean="0"/>
              <a:t>« </a:t>
            </a:r>
            <a:r>
              <a:rPr lang="fr-FR" b="1" dirty="0" err="1" smtClean="0"/>
              <a:t>fiaina</a:t>
            </a:r>
            <a:r>
              <a:rPr lang="fr-FR" b="1" u="sng" dirty="0" err="1" smtClean="0"/>
              <a:t>ko</a:t>
            </a:r>
            <a:r>
              <a:rPr lang="fr-FR" b="1" dirty="0" smtClean="0"/>
              <a:t> % </a:t>
            </a:r>
            <a:r>
              <a:rPr lang="fr-FR" b="1" dirty="0" err="1" smtClean="0"/>
              <a:t>fiainan’</a:t>
            </a:r>
            <a:r>
              <a:rPr lang="fr-FR" b="1" u="sng" dirty="0" err="1" smtClean="0"/>
              <a:t>ny</a:t>
            </a:r>
            <a:r>
              <a:rPr lang="fr-FR" b="1" dirty="0" smtClean="0"/>
              <a:t> </a:t>
            </a:r>
            <a:r>
              <a:rPr lang="fr-FR" b="1" u="sng" dirty="0" err="1" smtClean="0"/>
              <a:t>mahantra</a:t>
            </a:r>
            <a:r>
              <a:rPr lang="fr-FR" b="1" dirty="0" smtClean="0"/>
              <a:t> » =&gt; </a:t>
            </a:r>
            <a:r>
              <a:rPr lang="fr-FR" b="1" dirty="0" err="1" smtClean="0"/>
              <a:t>fiainana</a:t>
            </a:r>
            <a:r>
              <a:rPr lang="fr-FR" b="1" dirty="0" smtClean="0"/>
              <a:t> </a:t>
            </a:r>
            <a:r>
              <a:rPr lang="fr-FR" b="1" dirty="0" err="1" smtClean="0"/>
              <a:t>tsy</a:t>
            </a:r>
            <a:r>
              <a:rPr lang="fr-FR" b="1" dirty="0" smtClean="0"/>
              <a:t> </a:t>
            </a:r>
            <a:r>
              <a:rPr lang="fr-FR" b="1" dirty="0" err="1" smtClean="0"/>
              <a:t>misy</a:t>
            </a:r>
            <a:r>
              <a:rPr lang="fr-FR" b="1" dirty="0" smtClean="0"/>
              <a:t> </a:t>
            </a:r>
            <a:r>
              <a:rPr lang="fr-FR" b="1" dirty="0" err="1" smtClean="0"/>
              <a:t>fiovana</a:t>
            </a:r>
            <a:r>
              <a:rPr lang="fr-FR" b="1" dirty="0" smtClean="0"/>
              <a:t>, </a:t>
            </a:r>
            <a:r>
              <a:rPr lang="fr-FR" b="1" dirty="0" err="1" smtClean="0"/>
              <a:t>tsy</a:t>
            </a:r>
            <a:r>
              <a:rPr lang="fr-FR" b="1" dirty="0" smtClean="0"/>
              <a:t> </a:t>
            </a:r>
            <a:r>
              <a:rPr lang="fr-FR" b="1" dirty="0" err="1" smtClean="0"/>
              <a:t>misy</a:t>
            </a:r>
            <a:r>
              <a:rPr lang="fr-FR" b="1" dirty="0" smtClean="0"/>
              <a:t> </a:t>
            </a:r>
            <a:r>
              <a:rPr lang="fr-FR" b="1" dirty="0" err="1" smtClean="0"/>
              <a:t>fivoarana</a:t>
            </a:r>
            <a:r>
              <a:rPr lang="fr-FR" b="1" dirty="0" smtClean="0"/>
              <a:t>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zavamisy</a:t>
            </a:r>
            <a:r>
              <a:rPr lang="fr-FR" b="1" dirty="0" smtClean="0"/>
              <a:t> </a:t>
            </a:r>
            <a:r>
              <a:rPr lang="fr-FR" b="1" dirty="0" err="1" smtClean="0"/>
              <a:t>iainan’i</a:t>
            </a:r>
            <a:r>
              <a:rPr lang="fr-FR" b="1" dirty="0" smtClean="0"/>
              <a:t> </a:t>
            </a:r>
            <a:r>
              <a:rPr lang="fr-FR" b="1" dirty="0" err="1" smtClean="0"/>
              <a:t>Tsiry</a:t>
            </a:r>
            <a:r>
              <a:rPr lang="fr-FR" b="1" dirty="0" smtClean="0"/>
              <a:t> </a:t>
            </a:r>
            <a:r>
              <a:rPr lang="fr-FR" b="1" dirty="0" err="1" smtClean="0"/>
              <a:t>sy</a:t>
            </a:r>
            <a:r>
              <a:rPr lang="fr-FR" b="1" dirty="0" smtClean="0"/>
              <a:t> </a:t>
            </a:r>
            <a:r>
              <a:rPr lang="fr-FR" b="1" dirty="0" err="1" smtClean="0"/>
              <a:t>ireo</a:t>
            </a:r>
            <a:r>
              <a:rPr lang="fr-FR" b="1" dirty="0" smtClean="0"/>
              <a:t> </a:t>
            </a:r>
            <a:r>
              <a:rPr lang="fr-FR" b="1" dirty="0" err="1" smtClean="0"/>
              <a:t>Mahantra</a:t>
            </a:r>
            <a:r>
              <a:rPr lang="fr-FR" b="1" dirty="0" smtClean="0"/>
              <a:t> </a:t>
            </a:r>
            <a:r>
              <a:rPr lang="fr-FR" b="1" dirty="0" err="1" smtClean="0"/>
              <a:t>amin’ny</a:t>
            </a:r>
            <a:r>
              <a:rPr lang="fr-FR" b="1" dirty="0" smtClean="0"/>
              <a:t> </a:t>
            </a:r>
            <a:r>
              <a:rPr lang="fr-FR" b="1" dirty="0" err="1" smtClean="0"/>
              <a:t>ankapobeny</a:t>
            </a:r>
            <a:r>
              <a:rPr lang="fr-FR" b="1" dirty="0" smtClean="0"/>
              <a:t>.</a:t>
            </a:r>
          </a:p>
          <a:p>
            <a:r>
              <a:rPr lang="fr-FR" b="1" dirty="0" err="1" smtClean="0"/>
              <a:t>Misolo</a:t>
            </a:r>
            <a:r>
              <a:rPr lang="fr-FR" b="1" dirty="0" smtClean="0"/>
              <a:t> </a:t>
            </a:r>
            <a:r>
              <a:rPr lang="fr-FR" b="1" dirty="0" err="1" smtClean="0"/>
              <a:t>tena</a:t>
            </a:r>
            <a:r>
              <a:rPr lang="fr-FR" b="1" dirty="0" smtClean="0"/>
              <a:t>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mahantra</a:t>
            </a:r>
            <a:r>
              <a:rPr lang="fr-FR" b="1" dirty="0" smtClean="0"/>
              <a:t> </a:t>
            </a:r>
            <a:r>
              <a:rPr lang="fr-FR" b="1" dirty="0" err="1" smtClean="0"/>
              <a:t>ihany</a:t>
            </a:r>
            <a:r>
              <a:rPr lang="fr-FR" b="1" dirty="0" smtClean="0"/>
              <a:t> i </a:t>
            </a:r>
            <a:r>
              <a:rPr lang="fr-FR" b="1" dirty="0" err="1" smtClean="0"/>
              <a:t>Tsiry</a:t>
            </a:r>
            <a:r>
              <a:rPr lang="fr-FR" b="1" dirty="0" smtClean="0"/>
              <a:t> </a:t>
            </a:r>
            <a:r>
              <a:rPr lang="fr-FR" b="1" dirty="0" err="1" smtClean="0"/>
              <a:t>ato</a:t>
            </a:r>
            <a:r>
              <a:rPr lang="fr-FR" b="1" dirty="0" smtClean="0"/>
              <a:t> </a:t>
            </a:r>
            <a:r>
              <a:rPr lang="fr-FR" b="1" dirty="0" err="1" smtClean="0"/>
              <a:t>amin’ny</a:t>
            </a:r>
            <a:r>
              <a:rPr lang="fr-FR" b="1" dirty="0" smtClean="0"/>
              <a:t> </a:t>
            </a:r>
            <a:r>
              <a:rPr lang="fr-FR" b="1" dirty="0" err="1" smtClean="0"/>
              <a:t>tantara</a:t>
            </a:r>
            <a:r>
              <a:rPr lang="fr-FR" b="1" dirty="0" smtClean="0"/>
              <a:t> : </a:t>
            </a:r>
            <a:r>
              <a:rPr lang="fr-FR" b="1" dirty="0" err="1" smtClean="0"/>
              <a:t>miezaka</a:t>
            </a:r>
            <a:r>
              <a:rPr lang="fr-FR" b="1" dirty="0" smtClean="0"/>
              <a:t> </a:t>
            </a:r>
            <a:r>
              <a:rPr lang="fr-FR" b="1" dirty="0" err="1" smtClean="0"/>
              <a:t>mioitra</a:t>
            </a:r>
            <a:r>
              <a:rPr lang="fr-FR" b="1" dirty="0" smtClean="0"/>
              <a:t> </a:t>
            </a:r>
            <a:r>
              <a:rPr lang="fr-FR" b="1" dirty="0" err="1" smtClean="0"/>
              <a:t>amin’ny</a:t>
            </a:r>
            <a:r>
              <a:rPr lang="fr-FR" b="1" dirty="0" smtClean="0"/>
              <a:t> </a:t>
            </a:r>
            <a:r>
              <a:rPr lang="fr-FR" b="1" dirty="0" err="1" smtClean="0"/>
              <a:t>fiainana</a:t>
            </a:r>
            <a:r>
              <a:rPr lang="fr-FR" b="1" dirty="0" smtClean="0"/>
              <a:t>, </a:t>
            </a:r>
            <a:r>
              <a:rPr lang="fr-FR" b="1" dirty="0" err="1" smtClean="0"/>
              <a:t>mihodinkodina</a:t>
            </a:r>
            <a:r>
              <a:rPr lang="fr-FR" b="1" dirty="0" smtClean="0"/>
              <a:t> </a:t>
            </a:r>
            <a:r>
              <a:rPr lang="fr-FR" b="1" dirty="0" err="1" smtClean="0"/>
              <a:t>fotsiny</a:t>
            </a:r>
            <a:r>
              <a:rPr lang="fr-FR" b="1" dirty="0" smtClean="0"/>
              <a:t> </a:t>
            </a:r>
            <a:r>
              <a:rPr lang="fr-FR" b="1" dirty="0" err="1" smtClean="0"/>
              <a:t>eo</a:t>
            </a:r>
            <a:r>
              <a:rPr lang="fr-FR" b="1" dirty="0" smtClean="0"/>
              <a:t>, </a:t>
            </a:r>
            <a:r>
              <a:rPr lang="fr-FR" b="1" dirty="0" err="1" smtClean="0"/>
              <a:t>miverina</a:t>
            </a:r>
            <a:r>
              <a:rPr lang="fr-FR" b="1" dirty="0" smtClean="0"/>
              <a:t> </a:t>
            </a:r>
            <a:r>
              <a:rPr lang="fr-FR" b="1" dirty="0" err="1" smtClean="0"/>
              <a:t>amin’ny</a:t>
            </a:r>
            <a:r>
              <a:rPr lang="fr-FR" b="1" dirty="0" smtClean="0"/>
              <a:t> </a:t>
            </a:r>
            <a:r>
              <a:rPr lang="fr-FR" b="1" dirty="0" err="1" smtClean="0"/>
              <a:t>taloha</a:t>
            </a:r>
            <a:r>
              <a:rPr lang="fr-FR" b="1" dirty="0" smtClean="0"/>
              <a:t> </a:t>
            </a:r>
            <a:r>
              <a:rPr lang="fr-FR" b="1" dirty="0" err="1" smtClean="0"/>
              <a:t>ihany</a:t>
            </a:r>
            <a:r>
              <a:rPr lang="fr-FR" b="1" dirty="0" smtClean="0"/>
              <a:t>, </a:t>
            </a:r>
            <a:r>
              <a:rPr lang="fr-FR" b="1" dirty="0" err="1" smtClean="0"/>
              <a:t>vao</a:t>
            </a:r>
            <a:r>
              <a:rPr lang="fr-FR" b="1" dirty="0" smtClean="0"/>
              <a:t> </a:t>
            </a:r>
            <a:r>
              <a:rPr lang="fr-FR" b="1" dirty="0" err="1" smtClean="0"/>
              <a:t>mainka</a:t>
            </a:r>
            <a:r>
              <a:rPr lang="fr-FR" b="1" dirty="0" smtClean="0"/>
              <a:t> </a:t>
            </a:r>
            <a:r>
              <a:rPr lang="fr-FR" b="1" dirty="0" err="1" smtClean="0"/>
              <a:t>aza</a:t>
            </a:r>
            <a:r>
              <a:rPr lang="fr-FR" b="1" dirty="0" smtClean="0"/>
              <a:t> </a:t>
            </a:r>
            <a:r>
              <a:rPr lang="fr-FR" b="1" dirty="0" err="1" smtClean="0"/>
              <a:t>miharatsy</a:t>
            </a:r>
            <a:r>
              <a:rPr lang="fr-FR" b="1" dirty="0" smtClean="0"/>
              <a:t> </a:t>
            </a:r>
            <a:r>
              <a:rPr lang="fr-FR" b="1" dirty="0" err="1" smtClean="0"/>
              <a:t>hatrany</a:t>
            </a:r>
            <a:r>
              <a:rPr lang="fr-FR" b="1" dirty="0" smtClean="0"/>
              <a:t>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zava-manjo</a:t>
            </a:r>
            <a:r>
              <a:rPr lang="fr-FR" b="1" dirty="0" smtClean="0"/>
              <a:t> </a:t>
            </a:r>
            <a:r>
              <a:rPr lang="fr-FR" b="1" dirty="0" err="1" smtClean="0"/>
              <a:t>azy</a:t>
            </a:r>
            <a:r>
              <a:rPr lang="fr-FR" b="1" dirty="0" smtClean="0"/>
              <a:t> </a:t>
            </a:r>
            <a:r>
              <a:rPr lang="fr-FR" b="1" dirty="0" err="1" smtClean="0"/>
              <a:t>ireo</a:t>
            </a:r>
            <a:r>
              <a:rPr lang="fr-FR" b="1" dirty="0" smtClean="0"/>
              <a:t>.</a:t>
            </a:r>
          </a:p>
          <a:p>
            <a:r>
              <a:rPr lang="fr-FR" b="1" dirty="0" smtClean="0"/>
              <a:t>VALIRAFITRA MANDRAVON-KEVITRA </a:t>
            </a:r>
            <a:r>
              <a:rPr lang="fr-FR" b="1" dirty="0" err="1" smtClean="0"/>
              <a:t>io</a:t>
            </a:r>
            <a:r>
              <a:rPr lang="fr-FR" b="1" dirty="0" smtClean="0"/>
              <a:t> TAMBERINA FAMPIATIANA </a:t>
            </a:r>
            <a:r>
              <a:rPr lang="fr-FR" b="1" dirty="0" err="1" smtClean="0"/>
              <a:t>io</a:t>
            </a:r>
            <a:r>
              <a:rPr lang="fr-FR" b="1" dirty="0" smtClean="0"/>
              <a:t>: </a:t>
            </a:r>
            <a:r>
              <a:rPr lang="fr-FR" b="1" dirty="0" err="1" smtClean="0"/>
              <a:t>niainga</a:t>
            </a:r>
            <a:r>
              <a:rPr lang="fr-FR" b="1" dirty="0" smtClean="0"/>
              <a:t> tao </a:t>
            </a:r>
            <a:r>
              <a:rPr lang="fr-FR" b="1" dirty="0" err="1" smtClean="0"/>
              <a:t>amin’ny</a:t>
            </a:r>
            <a:r>
              <a:rPr lang="fr-FR" b="1" dirty="0" smtClean="0"/>
              <a:t> </a:t>
            </a:r>
            <a:r>
              <a:rPr lang="fr-FR" b="1" dirty="0" err="1" smtClean="0"/>
              <a:t>fonjan-dRamily</a:t>
            </a:r>
            <a:r>
              <a:rPr lang="fr-FR" b="1" dirty="0" smtClean="0"/>
              <a:t> </a:t>
            </a:r>
            <a:r>
              <a:rPr lang="fr-FR" b="1" dirty="0" err="1" smtClean="0"/>
              <a:t>zaodahiny</a:t>
            </a:r>
            <a:r>
              <a:rPr lang="fr-FR" b="1" dirty="0" smtClean="0"/>
              <a:t>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fiainan’i</a:t>
            </a:r>
            <a:r>
              <a:rPr lang="fr-FR" b="1" dirty="0" smtClean="0"/>
              <a:t> </a:t>
            </a:r>
            <a:r>
              <a:rPr lang="fr-FR" b="1" dirty="0" err="1" smtClean="0"/>
              <a:t>Tsiry</a:t>
            </a:r>
            <a:r>
              <a:rPr lang="fr-FR" b="1" dirty="0" smtClean="0"/>
              <a:t> =&gt; </a:t>
            </a:r>
            <a:r>
              <a:rPr lang="fr-FR" b="1" dirty="0" err="1" smtClean="0"/>
              <a:t>namakivaky</a:t>
            </a:r>
            <a:r>
              <a:rPr lang="fr-FR" b="1" dirty="0" smtClean="0"/>
              <a:t>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fiainana</a:t>
            </a:r>
            <a:r>
              <a:rPr lang="fr-FR" b="1" dirty="0" smtClean="0"/>
              <a:t> </a:t>
            </a:r>
            <a:r>
              <a:rPr lang="fr-FR" b="1" dirty="0" err="1" smtClean="0"/>
              <a:t>teny</a:t>
            </a:r>
            <a:r>
              <a:rPr lang="fr-FR" b="1" dirty="0" smtClean="0"/>
              <a:t> </a:t>
            </a:r>
            <a:r>
              <a:rPr lang="fr-FR" b="1" dirty="0" err="1" smtClean="0"/>
              <a:t>rehetra</a:t>
            </a:r>
            <a:r>
              <a:rPr lang="fr-FR" b="1" dirty="0" smtClean="0"/>
              <a:t> </a:t>
            </a:r>
            <a:r>
              <a:rPr lang="fr-FR" b="1" dirty="0" err="1" smtClean="0"/>
              <a:t>teny</a:t>
            </a:r>
            <a:r>
              <a:rPr lang="fr-FR" b="1" dirty="0" smtClean="0"/>
              <a:t> =&gt; </a:t>
            </a:r>
            <a:r>
              <a:rPr lang="fr-FR" b="1" dirty="0" err="1" smtClean="0"/>
              <a:t>niafara</a:t>
            </a:r>
            <a:r>
              <a:rPr lang="fr-FR" b="1" dirty="0" smtClean="0"/>
              <a:t> </a:t>
            </a:r>
            <a:r>
              <a:rPr lang="fr-FR" b="1" dirty="0" err="1" smtClean="0"/>
              <a:t>tanaty</a:t>
            </a:r>
            <a:r>
              <a:rPr lang="fr-FR" b="1" dirty="0" smtClean="0"/>
              <a:t> </a:t>
            </a:r>
            <a:r>
              <a:rPr lang="fr-FR" b="1" dirty="0" err="1" smtClean="0"/>
              <a:t>Fonjan’ny</a:t>
            </a:r>
            <a:r>
              <a:rPr lang="fr-FR" b="1" dirty="0" smtClean="0"/>
              <a:t> </a:t>
            </a:r>
            <a:r>
              <a:rPr lang="fr-FR" b="1" dirty="0" err="1" smtClean="0"/>
              <a:t>fiarahamonina</a:t>
            </a:r>
            <a:r>
              <a:rPr lang="fr-FR" b="1" dirty="0" smtClean="0"/>
              <a:t>.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teo</a:t>
            </a:r>
            <a:r>
              <a:rPr lang="fr-FR" b="1" dirty="0" smtClean="0"/>
              <a:t> </a:t>
            </a:r>
            <a:r>
              <a:rPr lang="fr-FR" b="1" dirty="0" err="1" smtClean="0"/>
              <a:t>ihany</a:t>
            </a:r>
            <a:r>
              <a:rPr lang="fr-FR" b="1" dirty="0" smtClean="0"/>
              <a:t> no </a:t>
            </a:r>
            <a:r>
              <a:rPr lang="fr-FR" b="1" dirty="0" err="1" smtClean="0"/>
              <a:t>miverina</a:t>
            </a:r>
            <a:r>
              <a:rPr lang="fr-FR" b="1" dirty="0" smtClean="0"/>
              <a:t>!</a:t>
            </a:r>
          </a:p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156671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tx1"/>
                </a:solidFill>
              </a:rPr>
              <a:t>SARINTENY FANALAHIDY /</a:t>
            </a:r>
            <a:br>
              <a:rPr lang="fr-FR" dirty="0">
                <a:solidFill>
                  <a:schemeClr val="tx1"/>
                </a:solidFill>
              </a:rPr>
            </a:br>
            <a:r>
              <a:rPr lang="fr-FR" dirty="0">
                <a:solidFill>
                  <a:schemeClr val="tx1"/>
                </a:solidFill>
              </a:rPr>
              <a:t>                           </a:t>
            </a:r>
            <a:r>
              <a:rPr lang="fr-FR" i="1" dirty="0">
                <a:solidFill>
                  <a:schemeClr val="tx1"/>
                </a:solidFill>
              </a:rPr>
              <a:t>VAKIVAKIM-PIAINANA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b="1" i="1" dirty="0" smtClean="0"/>
              <a:t>VAKIVAKIM-PIAINANA :</a:t>
            </a:r>
          </a:p>
          <a:p>
            <a:r>
              <a:rPr lang="fr-FR" sz="2000" b="1" i="1" dirty="0" smtClean="0"/>
              <a:t>-</a:t>
            </a:r>
            <a:r>
              <a:rPr lang="fr-FR" sz="2000" b="1" dirty="0" err="1" smtClean="0"/>
              <a:t>maro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loatra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ireo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toe-javatra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mifangarika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eo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amin’ny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fiarahamonina</a:t>
            </a:r>
            <a:r>
              <a:rPr lang="fr-FR" sz="2000" b="1" dirty="0" smtClean="0"/>
              <a:t> malagasy : </a:t>
            </a:r>
          </a:p>
          <a:p>
            <a:pPr lvl="1"/>
            <a:r>
              <a:rPr lang="fr-FR" sz="1800" b="1" dirty="0" smtClean="0"/>
              <a:t>-</a:t>
            </a:r>
            <a:r>
              <a:rPr lang="fr-FR" sz="1800" b="1" dirty="0" err="1" smtClean="0"/>
              <a:t>fahantrana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lalina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mianjady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amin’ny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vahoaka</a:t>
            </a:r>
            <a:r>
              <a:rPr lang="fr-FR" sz="1800" b="1" dirty="0" smtClean="0"/>
              <a:t> Malagasy </a:t>
            </a:r>
            <a:r>
              <a:rPr lang="fr-FR" sz="1800" b="1" dirty="0" err="1" smtClean="0"/>
              <a:t>mitaha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amin’ny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harem-ben’i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Madagasikara</a:t>
            </a:r>
            <a:r>
              <a:rPr lang="fr-FR" sz="1800" b="1" dirty="0" smtClean="0"/>
              <a:t> (</a:t>
            </a:r>
            <a:r>
              <a:rPr lang="fr-FR" sz="1800" b="1" dirty="0" err="1" smtClean="0"/>
              <a:t>Banky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iraisam-pirenena</a:t>
            </a:r>
            <a:r>
              <a:rPr lang="fr-FR" sz="1800" b="1" dirty="0" smtClean="0"/>
              <a:t> 75% </a:t>
            </a:r>
            <a:r>
              <a:rPr lang="fr-FR" sz="1800" b="1" dirty="0" err="1" smtClean="0"/>
              <a:t>miaina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anaty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fahantrana</a:t>
            </a:r>
            <a:r>
              <a:rPr lang="fr-FR" sz="1800" b="1" dirty="0"/>
              <a:t> </a:t>
            </a:r>
            <a:r>
              <a:rPr lang="fr-FR" sz="1800" b="1" dirty="0" smtClean="0"/>
              <a:t>// 10% </a:t>
            </a:r>
            <a:r>
              <a:rPr lang="fr-FR" sz="1800" b="1" dirty="0" err="1" smtClean="0"/>
              <a:t>miaina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anaty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harena</a:t>
            </a:r>
            <a:r>
              <a:rPr lang="fr-FR" sz="1800" b="1" dirty="0" smtClean="0"/>
              <a:t>, </a:t>
            </a:r>
            <a:r>
              <a:rPr lang="fr-FR" sz="1800" b="1" dirty="0" err="1" smtClean="0"/>
              <a:t>mpanan-karena</a:t>
            </a:r>
            <a:r>
              <a:rPr lang="fr-FR" sz="1800" b="1" dirty="0" smtClean="0"/>
              <a:t>) =&gt; </a:t>
            </a:r>
            <a:r>
              <a:rPr lang="fr-FR" sz="1800" b="1" dirty="0" err="1" smtClean="0"/>
              <a:t>asehon’ireo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sarinteny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dimy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manan-danja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ato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amin’ny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tantara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foronina</a:t>
            </a:r>
            <a:r>
              <a:rPr lang="fr-FR" sz="1800" b="1" dirty="0" smtClean="0"/>
              <a:t>;</a:t>
            </a:r>
          </a:p>
          <a:p>
            <a:pPr marL="457200" lvl="1" indent="0">
              <a:buNone/>
            </a:pPr>
            <a:r>
              <a:rPr lang="fr-FR" sz="2000" b="1" dirty="0" smtClean="0"/>
              <a:t>-</a:t>
            </a:r>
            <a:r>
              <a:rPr lang="fr-FR" sz="2000" b="1" dirty="0" err="1" smtClean="0"/>
              <a:t>feno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fitrangan-javatra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mifanohitra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eto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amintsika</a:t>
            </a:r>
            <a:r>
              <a:rPr lang="fr-FR" sz="2000" b="1" dirty="0" smtClean="0"/>
              <a:t>:</a:t>
            </a:r>
          </a:p>
          <a:p>
            <a:pPr marL="457200" lvl="1" indent="0">
              <a:buNone/>
            </a:pPr>
            <a:r>
              <a:rPr lang="fr-FR" sz="1800" b="1" dirty="0"/>
              <a:t>	</a:t>
            </a:r>
            <a:r>
              <a:rPr lang="fr-FR" sz="1800" b="1" dirty="0" smtClean="0"/>
              <a:t>-</a:t>
            </a:r>
            <a:r>
              <a:rPr lang="fr-FR" sz="1800" b="1" dirty="0" err="1" smtClean="0"/>
              <a:t>tany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be</a:t>
            </a:r>
            <a:r>
              <a:rPr lang="fr-FR" sz="1800" b="1" dirty="0" smtClean="0"/>
              <a:t> OTRI-KARENA i </a:t>
            </a:r>
            <a:r>
              <a:rPr lang="fr-FR" sz="1800" b="1" dirty="0" err="1" smtClean="0"/>
              <a:t>Madagasikara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kanefa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tsy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manan-katolotra</a:t>
            </a:r>
            <a:r>
              <a:rPr lang="fr-FR" sz="1800" b="1" dirty="0" smtClean="0"/>
              <a:t> ho </a:t>
            </a:r>
            <a:r>
              <a:rPr lang="fr-FR" sz="1800" b="1" dirty="0" err="1" smtClean="0"/>
              <a:t>an’ireo</a:t>
            </a:r>
            <a:r>
              <a:rPr lang="fr-FR" sz="1800" b="1" dirty="0" smtClean="0"/>
              <a:t> Malagasy </a:t>
            </a:r>
            <a:r>
              <a:rPr lang="fr-FR" sz="1800" b="1" dirty="0" err="1" smtClean="0"/>
              <a:t>mahantraNY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feno</a:t>
            </a:r>
            <a:r>
              <a:rPr lang="fr-FR" sz="1800" b="1" dirty="0" smtClean="0"/>
              <a:t> OTRIK’ARETINA (</a:t>
            </a:r>
            <a:r>
              <a:rPr lang="fr-FR" sz="1800" b="1" dirty="0" err="1" smtClean="0"/>
              <a:t>aretim-piarahamonin’ny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olo-mahantra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iainana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isan’andro</a:t>
            </a:r>
            <a:r>
              <a:rPr lang="fr-FR" sz="1800" b="1" dirty="0" smtClean="0"/>
              <a:t>)</a:t>
            </a:r>
            <a:endParaRPr lang="fr-FR" sz="1800" b="1" dirty="0"/>
          </a:p>
        </p:txBody>
      </p:sp>
    </p:spTree>
    <p:extLst>
      <p:ext uri="{BB962C8B-B14F-4D97-AF65-F5344CB8AC3E}">
        <p14:creationId xmlns:p14="http://schemas.microsoft.com/office/powerpoint/2010/main" val="362199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tx1"/>
                </a:solidFill>
              </a:rPr>
              <a:t>SARINTENY FANALAHIDY /</a:t>
            </a:r>
            <a:br>
              <a:rPr lang="fr-FR" dirty="0">
                <a:solidFill>
                  <a:schemeClr val="tx1"/>
                </a:solidFill>
              </a:rPr>
            </a:br>
            <a:r>
              <a:rPr lang="fr-FR" dirty="0">
                <a:solidFill>
                  <a:schemeClr val="tx1"/>
                </a:solidFill>
              </a:rPr>
              <a:t>                           </a:t>
            </a:r>
            <a:r>
              <a:rPr lang="fr-FR" i="1" dirty="0">
                <a:solidFill>
                  <a:schemeClr val="tx1"/>
                </a:solidFill>
              </a:rPr>
              <a:t>VAKIVAKIM-PIAINANA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b="1" dirty="0" smtClean="0"/>
              <a:t>-</a:t>
            </a:r>
            <a:r>
              <a:rPr lang="fr-FR" sz="2000" b="1" dirty="0" err="1" smtClean="0"/>
              <a:t>Famakiana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ny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boky</a:t>
            </a:r>
            <a:r>
              <a:rPr lang="fr-FR" sz="2000" b="1" dirty="0" smtClean="0"/>
              <a:t> </a:t>
            </a:r>
            <a:r>
              <a:rPr lang="fr-FR" sz="2000" b="1" i="1" dirty="0" smtClean="0"/>
              <a:t>VAKIVAKIM-PIAINANA :</a:t>
            </a:r>
          </a:p>
          <a:p>
            <a:pPr lvl="1"/>
            <a:r>
              <a:rPr lang="fr-FR" sz="2000" b="1" i="1" dirty="0" smtClean="0"/>
              <a:t>-</a:t>
            </a:r>
            <a:r>
              <a:rPr lang="fr-FR" sz="2000" b="1" dirty="0" err="1" smtClean="0"/>
              <a:t>famantarana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ireo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aretina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manimba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ny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fiainan-dRamalagasy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mba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hahafahana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misoroka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azy</a:t>
            </a:r>
            <a:r>
              <a:rPr lang="fr-FR" sz="2000" b="1" dirty="0" smtClean="0"/>
              <a:t>, ka </a:t>
            </a:r>
            <a:r>
              <a:rPr lang="fr-FR" sz="2000" b="1" dirty="0" err="1" smtClean="0"/>
              <a:t>hampandrombona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kosa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ny</a:t>
            </a:r>
            <a:r>
              <a:rPr lang="fr-FR" sz="2000" b="1" dirty="0" smtClean="0"/>
              <a:t> TSIRY MALAZO </a:t>
            </a:r>
            <a:r>
              <a:rPr lang="fr-FR" sz="2000" b="1" dirty="0" err="1" smtClean="0"/>
              <a:t>manerana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ny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Nosy</a:t>
            </a:r>
            <a:r>
              <a:rPr lang="fr-FR" sz="2000" b="1" dirty="0" smtClean="0"/>
              <a:t> ( RADO in « </a:t>
            </a:r>
            <a:r>
              <a:rPr lang="fr-FR" sz="2000" b="1" dirty="0" err="1" smtClean="0"/>
              <a:t>Teny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Fanolorana</a:t>
            </a:r>
            <a:r>
              <a:rPr lang="fr-FR" sz="2000" b="1" dirty="0" smtClean="0"/>
              <a:t> » )</a:t>
            </a:r>
          </a:p>
          <a:p>
            <a:pPr lvl="1"/>
            <a:endParaRPr lang="fr-FR" sz="1800" dirty="0"/>
          </a:p>
          <a:p>
            <a:pPr lvl="1"/>
            <a:r>
              <a:rPr lang="fr-FR" sz="2400" dirty="0" smtClean="0"/>
              <a:t>=&gt; MIFAMENO TANTERAKA </a:t>
            </a:r>
            <a:r>
              <a:rPr lang="fr-FR" sz="2400" dirty="0" err="1" smtClean="0"/>
              <a:t>ny</a:t>
            </a:r>
            <a:r>
              <a:rPr lang="fr-FR" sz="2400" dirty="0" smtClean="0"/>
              <a:t> HEVITRA </a:t>
            </a:r>
            <a:r>
              <a:rPr lang="fr-FR" sz="2400" dirty="0" err="1" smtClean="0"/>
              <a:t>sy</a:t>
            </a:r>
            <a:r>
              <a:rPr lang="fr-FR" sz="2400" dirty="0" smtClean="0"/>
              <a:t> </a:t>
            </a:r>
            <a:r>
              <a:rPr lang="fr-FR" sz="2400" dirty="0" err="1" smtClean="0"/>
              <a:t>ny</a:t>
            </a:r>
            <a:r>
              <a:rPr lang="fr-FR" sz="2400" dirty="0" smtClean="0"/>
              <a:t> FANEHOAN-KEVITRA</a:t>
            </a:r>
          </a:p>
          <a:p>
            <a:pPr lvl="1"/>
            <a:r>
              <a:rPr lang="fr-FR" sz="2400" b="1" dirty="0"/>
              <a:t> </a:t>
            </a:r>
            <a:r>
              <a:rPr lang="fr-FR" sz="2400" b="1" dirty="0" smtClean="0"/>
              <a:t>             </a:t>
            </a:r>
            <a:r>
              <a:rPr lang="fr-FR" sz="2800" b="1" dirty="0" smtClean="0"/>
              <a:t>MISAOTRA TOMPOKO!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3237507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SARINTENY FANALAHIDY /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                          </a:t>
            </a:r>
            <a:r>
              <a:rPr lang="fr-FR" i="1" dirty="0" smtClean="0">
                <a:solidFill>
                  <a:schemeClr val="tx1"/>
                </a:solidFill>
              </a:rPr>
              <a:t>VAKIVAKIM-PIAINANA</a:t>
            </a:r>
            <a:endParaRPr lang="fr-FR" i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2241271"/>
            <a:ext cx="8596668" cy="3880773"/>
          </a:xfrm>
        </p:spPr>
        <p:txBody>
          <a:bodyPr/>
          <a:lstStyle/>
          <a:p>
            <a:endParaRPr lang="fr-FR" dirty="0" smtClean="0"/>
          </a:p>
          <a:p>
            <a:endParaRPr lang="fr-FR" dirty="0"/>
          </a:p>
          <a:p>
            <a:r>
              <a:rPr lang="fr-FR" sz="3600" dirty="0" smtClean="0"/>
              <a:t>- LITERATIORA</a:t>
            </a:r>
          </a:p>
          <a:p>
            <a:r>
              <a:rPr lang="fr-FR" sz="3600" dirty="0" smtClean="0"/>
              <a:t>- KANTO</a:t>
            </a:r>
          </a:p>
          <a:p>
            <a:r>
              <a:rPr lang="fr-FR" sz="3600" dirty="0" smtClean="0"/>
              <a:t>- SARINTENY FANALAHIDY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242879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528918"/>
            <a:ext cx="8596668" cy="1320800"/>
          </a:xfrm>
        </p:spPr>
        <p:txBody>
          <a:bodyPr/>
          <a:lstStyle/>
          <a:p>
            <a:r>
              <a:rPr lang="fr-FR" dirty="0">
                <a:solidFill>
                  <a:schemeClr val="tx1"/>
                </a:solidFill>
              </a:rPr>
              <a:t>SARINTENY FANALAHIDY </a:t>
            </a:r>
            <a:r>
              <a:rPr lang="fr-FR" dirty="0" smtClean="0">
                <a:solidFill>
                  <a:schemeClr val="tx1"/>
                </a:solidFill>
              </a:rPr>
              <a:t>/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                             </a:t>
            </a:r>
            <a:r>
              <a:rPr lang="fr-FR" i="1" dirty="0" smtClean="0">
                <a:solidFill>
                  <a:schemeClr val="tx1"/>
                </a:solidFill>
              </a:rPr>
              <a:t>VAKIVAKIM-PIAINANA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67105"/>
          </a:xfrm>
        </p:spPr>
        <p:txBody>
          <a:bodyPr>
            <a:normAutofit lnSpcReduction="10000"/>
          </a:bodyPr>
          <a:lstStyle/>
          <a:p>
            <a:r>
              <a:rPr lang="fr-FR" sz="2000" b="1" dirty="0" smtClean="0"/>
              <a:t>LITERATIORA:</a:t>
            </a:r>
          </a:p>
          <a:p>
            <a:endParaRPr lang="fr-FR" dirty="0"/>
          </a:p>
          <a:p>
            <a:pPr lvl="1"/>
            <a:r>
              <a:rPr lang="fr-FR" sz="2000" dirty="0" smtClean="0"/>
              <a:t>-</a:t>
            </a:r>
            <a:r>
              <a:rPr lang="fr-FR" sz="2000" dirty="0" err="1" smtClean="0"/>
              <a:t>Fitambaran’ny</a:t>
            </a:r>
            <a:r>
              <a:rPr lang="fr-FR" sz="2000" dirty="0" smtClean="0"/>
              <a:t> asa </a:t>
            </a:r>
            <a:r>
              <a:rPr lang="fr-FR" sz="2000" dirty="0" err="1" smtClean="0"/>
              <a:t>soratra</a:t>
            </a:r>
            <a:r>
              <a:rPr lang="fr-FR" sz="2000" dirty="0" smtClean="0"/>
              <a:t> </a:t>
            </a:r>
            <a:r>
              <a:rPr lang="fr-FR" sz="2000" dirty="0" err="1" smtClean="0"/>
              <a:t>nataon’ny</a:t>
            </a:r>
            <a:r>
              <a:rPr lang="fr-FR" sz="2000" dirty="0" smtClean="0"/>
              <a:t> </a:t>
            </a:r>
            <a:r>
              <a:rPr lang="fr-FR" sz="2000" dirty="0" err="1" smtClean="0"/>
              <a:t>mpanoratra</a:t>
            </a:r>
            <a:r>
              <a:rPr lang="fr-FR" sz="2000" dirty="0" smtClean="0"/>
              <a:t> (</a:t>
            </a:r>
            <a:r>
              <a:rPr lang="fr-FR" sz="2000" dirty="0" err="1" smtClean="0"/>
              <a:t>Rakibolana</a:t>
            </a:r>
            <a:r>
              <a:rPr lang="fr-FR" sz="2000" dirty="0" smtClean="0"/>
              <a:t>)</a:t>
            </a:r>
          </a:p>
          <a:p>
            <a:pPr lvl="1"/>
            <a:r>
              <a:rPr lang="fr-FR" sz="2000" dirty="0" smtClean="0"/>
              <a:t>- « </a:t>
            </a:r>
            <a:r>
              <a:rPr lang="fr-FR" sz="2000" dirty="0" err="1" smtClean="0"/>
              <a:t>Fitambaram-ben’ny</a:t>
            </a:r>
            <a:r>
              <a:rPr lang="fr-FR" sz="2000" dirty="0" smtClean="0"/>
              <a:t> asa </a:t>
            </a:r>
            <a:r>
              <a:rPr lang="fr-FR" sz="2000" dirty="0" err="1" smtClean="0"/>
              <a:t>famoronana</a:t>
            </a:r>
            <a:r>
              <a:rPr lang="fr-FR" sz="2000" dirty="0" smtClean="0"/>
              <a:t> </a:t>
            </a:r>
            <a:r>
              <a:rPr lang="fr-FR" sz="2000" dirty="0" err="1" smtClean="0"/>
              <a:t>avy</a:t>
            </a:r>
            <a:r>
              <a:rPr lang="fr-FR" sz="2000" dirty="0" smtClean="0"/>
              <a:t> </a:t>
            </a:r>
            <a:r>
              <a:rPr lang="fr-FR" sz="2000" dirty="0" err="1" smtClean="0"/>
              <a:t>amin’ny</a:t>
            </a:r>
            <a:r>
              <a:rPr lang="fr-FR" sz="2000" dirty="0" smtClean="0"/>
              <a:t> </a:t>
            </a:r>
            <a:r>
              <a:rPr lang="fr-FR" sz="2000" dirty="0" err="1" smtClean="0"/>
              <a:t>teny</a:t>
            </a:r>
            <a:r>
              <a:rPr lang="fr-FR" sz="2000" dirty="0" smtClean="0"/>
              <a:t> </a:t>
            </a:r>
            <a:r>
              <a:rPr lang="fr-FR" sz="2000" dirty="0" err="1" smtClean="0"/>
              <a:t>ilofosan’ny</a:t>
            </a:r>
            <a:r>
              <a:rPr lang="fr-FR" sz="2000" dirty="0" smtClean="0"/>
              <a:t> </a:t>
            </a:r>
            <a:r>
              <a:rPr lang="fr-FR" sz="2000" dirty="0" err="1" smtClean="0"/>
              <a:t>mpahay</a:t>
            </a:r>
            <a:r>
              <a:rPr lang="fr-FR" sz="2000" dirty="0" smtClean="0"/>
              <a:t> </a:t>
            </a:r>
            <a:r>
              <a:rPr lang="fr-FR" sz="2000" dirty="0" err="1" smtClean="0"/>
              <a:t>volana</a:t>
            </a:r>
            <a:r>
              <a:rPr lang="fr-FR" sz="2000" dirty="0" smtClean="0"/>
              <a:t> </a:t>
            </a:r>
            <a:r>
              <a:rPr lang="fr-FR" sz="2000" dirty="0" err="1" smtClean="0"/>
              <a:t>sy</a:t>
            </a:r>
            <a:r>
              <a:rPr lang="fr-FR" sz="2000" dirty="0" smtClean="0"/>
              <a:t> </a:t>
            </a:r>
            <a:r>
              <a:rPr lang="fr-FR" sz="2000" dirty="0" err="1" smtClean="0"/>
              <a:t>ny</a:t>
            </a:r>
            <a:r>
              <a:rPr lang="fr-FR" sz="2000" dirty="0" smtClean="0"/>
              <a:t> </a:t>
            </a:r>
            <a:r>
              <a:rPr lang="fr-FR" sz="2000" dirty="0" err="1" smtClean="0"/>
              <a:t>mpanoratra</a:t>
            </a:r>
            <a:r>
              <a:rPr lang="fr-FR" sz="2000" dirty="0" smtClean="0"/>
              <a:t> </a:t>
            </a:r>
            <a:r>
              <a:rPr lang="fr-FR" sz="2000" dirty="0" err="1" smtClean="0"/>
              <a:t>ao</a:t>
            </a:r>
            <a:r>
              <a:rPr lang="fr-FR" sz="2000" dirty="0" smtClean="0"/>
              <a:t> </a:t>
            </a:r>
            <a:r>
              <a:rPr lang="fr-FR" sz="2000" dirty="0" err="1" smtClean="0"/>
              <a:t>amin’ny</a:t>
            </a:r>
            <a:r>
              <a:rPr lang="fr-FR" sz="2000" dirty="0" smtClean="0"/>
              <a:t> </a:t>
            </a:r>
            <a:r>
              <a:rPr lang="fr-FR" sz="2000" dirty="0" err="1" smtClean="0"/>
              <a:t>firenena</a:t>
            </a:r>
            <a:r>
              <a:rPr lang="fr-FR" sz="2000" dirty="0" smtClean="0"/>
              <a:t> </a:t>
            </a:r>
            <a:r>
              <a:rPr lang="fr-FR" sz="2000" dirty="0" err="1" smtClean="0"/>
              <a:t>isan-tokony</a:t>
            </a:r>
            <a:r>
              <a:rPr lang="fr-FR" sz="2000" dirty="0" smtClean="0"/>
              <a:t>. » (I.P.ANDRIAMANGATIANA)</a:t>
            </a:r>
          </a:p>
          <a:p>
            <a:pPr lvl="1"/>
            <a:r>
              <a:rPr lang="fr-FR" sz="2000" dirty="0" smtClean="0"/>
              <a:t>- « </a:t>
            </a:r>
            <a:r>
              <a:rPr lang="fr-FR" sz="2000" dirty="0" err="1" smtClean="0"/>
              <a:t>Taratry</a:t>
            </a:r>
            <a:r>
              <a:rPr lang="fr-FR" sz="2000" dirty="0" smtClean="0"/>
              <a:t> </a:t>
            </a:r>
            <a:r>
              <a:rPr lang="fr-FR" sz="2000" dirty="0" err="1" smtClean="0"/>
              <a:t>ny</a:t>
            </a:r>
            <a:r>
              <a:rPr lang="fr-FR" sz="2000" dirty="0" smtClean="0"/>
              <a:t> </a:t>
            </a:r>
            <a:r>
              <a:rPr lang="fr-FR" sz="2000" dirty="0" err="1" smtClean="0"/>
              <a:t>fiainana</a:t>
            </a:r>
            <a:r>
              <a:rPr lang="fr-FR" sz="2000" dirty="0" smtClean="0"/>
              <a:t> </a:t>
            </a:r>
            <a:r>
              <a:rPr lang="fr-FR" sz="2000" dirty="0" err="1" smtClean="0"/>
              <a:t>niainany</a:t>
            </a:r>
            <a:r>
              <a:rPr lang="fr-FR" sz="2000" dirty="0" smtClean="0"/>
              <a:t> no </a:t>
            </a:r>
            <a:r>
              <a:rPr lang="fr-FR" sz="2000" dirty="0" err="1" smtClean="0"/>
              <a:t>avoakan’ny</a:t>
            </a:r>
            <a:r>
              <a:rPr lang="fr-FR" sz="2000" dirty="0" smtClean="0"/>
              <a:t> </a:t>
            </a:r>
            <a:r>
              <a:rPr lang="fr-FR" sz="2000" dirty="0" err="1" smtClean="0"/>
              <a:t>mpanoratra</a:t>
            </a:r>
            <a:r>
              <a:rPr lang="fr-FR" sz="2000" dirty="0" smtClean="0"/>
              <a:t>, </a:t>
            </a:r>
            <a:r>
              <a:rPr lang="fr-FR" sz="2000" dirty="0" err="1" smtClean="0"/>
              <a:t>ny</a:t>
            </a:r>
            <a:r>
              <a:rPr lang="fr-FR" sz="2000" dirty="0" smtClean="0"/>
              <a:t> </a:t>
            </a:r>
            <a:r>
              <a:rPr lang="fr-FR" sz="2000" dirty="0" err="1" smtClean="0"/>
              <a:t>vetsovetsom-pony</a:t>
            </a:r>
            <a:r>
              <a:rPr lang="fr-FR" sz="2000" dirty="0" smtClean="0"/>
              <a:t>, </a:t>
            </a:r>
            <a:r>
              <a:rPr lang="fr-FR" sz="2000" dirty="0" err="1" smtClean="0"/>
              <a:t>ny</a:t>
            </a:r>
            <a:r>
              <a:rPr lang="fr-FR" sz="2000" dirty="0" smtClean="0"/>
              <a:t> </a:t>
            </a:r>
            <a:r>
              <a:rPr lang="fr-FR" sz="2000" dirty="0" err="1" smtClean="0"/>
              <a:t>hetahetam-panahiny</a:t>
            </a:r>
            <a:r>
              <a:rPr lang="fr-FR" sz="2000" dirty="0" smtClean="0"/>
              <a:t>, </a:t>
            </a:r>
            <a:r>
              <a:rPr lang="fr-FR" sz="2000" dirty="0" err="1" smtClean="0"/>
              <a:t>ny</a:t>
            </a:r>
            <a:r>
              <a:rPr lang="fr-FR" sz="2000" dirty="0" smtClean="0"/>
              <a:t> </a:t>
            </a:r>
            <a:r>
              <a:rPr lang="fr-FR" sz="2000" dirty="0" err="1" smtClean="0"/>
              <a:t>fisaintsainany</a:t>
            </a:r>
            <a:r>
              <a:rPr lang="fr-FR" sz="2000" dirty="0" smtClean="0"/>
              <a:t>, </a:t>
            </a:r>
            <a:r>
              <a:rPr lang="fr-FR" sz="2000" dirty="0" err="1" smtClean="0"/>
              <a:t>izay</a:t>
            </a:r>
            <a:r>
              <a:rPr lang="fr-FR" sz="2000" dirty="0" smtClean="0"/>
              <a:t> </a:t>
            </a:r>
            <a:r>
              <a:rPr lang="fr-FR" sz="2000" dirty="0" err="1" smtClean="0"/>
              <a:t>tsy</a:t>
            </a:r>
            <a:r>
              <a:rPr lang="fr-FR" sz="2000" dirty="0" smtClean="0"/>
              <a:t> </a:t>
            </a:r>
            <a:r>
              <a:rPr lang="fr-FR" sz="2000" dirty="0" err="1" smtClean="0"/>
              <a:t>maintsy</a:t>
            </a:r>
            <a:r>
              <a:rPr lang="fr-FR" sz="2000" dirty="0" smtClean="0"/>
              <a:t> </a:t>
            </a:r>
            <a:r>
              <a:rPr lang="fr-FR" sz="2000" dirty="0" err="1" smtClean="0"/>
              <a:t>misy</a:t>
            </a:r>
            <a:r>
              <a:rPr lang="fr-FR" sz="2000" dirty="0" smtClean="0"/>
              <a:t> </a:t>
            </a:r>
            <a:r>
              <a:rPr lang="fr-FR" sz="2000" dirty="0" err="1" smtClean="0"/>
              <a:t>iraisany</a:t>
            </a:r>
            <a:r>
              <a:rPr lang="fr-FR" sz="2000" dirty="0" smtClean="0"/>
              <a:t> </a:t>
            </a:r>
            <a:r>
              <a:rPr lang="fr-FR" sz="2000" dirty="0" err="1" smtClean="0"/>
              <a:t>amin’ny</a:t>
            </a:r>
            <a:r>
              <a:rPr lang="fr-FR" sz="2000" dirty="0" smtClean="0"/>
              <a:t> </a:t>
            </a:r>
            <a:r>
              <a:rPr lang="fr-FR" sz="2000" dirty="0" err="1" smtClean="0"/>
              <a:t>mpiara-belona</a:t>
            </a:r>
            <a:r>
              <a:rPr lang="fr-FR" sz="2000" dirty="0" smtClean="0"/>
              <a:t> </a:t>
            </a:r>
            <a:r>
              <a:rPr lang="fr-FR" sz="2000" dirty="0" err="1" smtClean="0"/>
              <a:t>aminy</a:t>
            </a:r>
            <a:r>
              <a:rPr lang="fr-FR" sz="2000" dirty="0" smtClean="0"/>
              <a:t>. » (Charles RAVAOJANAHARY)</a:t>
            </a:r>
          </a:p>
          <a:p>
            <a:pPr lvl="1"/>
            <a:r>
              <a:rPr lang="fr-FR" sz="2000" dirty="0" smtClean="0"/>
              <a:t>=&gt; asa </a:t>
            </a:r>
            <a:r>
              <a:rPr lang="fr-FR" sz="2000" dirty="0" err="1" smtClean="0"/>
              <a:t>famoronana</a:t>
            </a:r>
            <a:r>
              <a:rPr lang="fr-FR" sz="2000" dirty="0" smtClean="0"/>
              <a:t> </a:t>
            </a:r>
            <a:r>
              <a:rPr lang="fr-FR" sz="2000" dirty="0" err="1" smtClean="0"/>
              <a:t>vita</a:t>
            </a:r>
            <a:r>
              <a:rPr lang="fr-FR" sz="2000" dirty="0" smtClean="0"/>
              <a:t> </a:t>
            </a:r>
            <a:r>
              <a:rPr lang="fr-FR" sz="2000" dirty="0" err="1" smtClean="0"/>
              <a:t>amin’ny</a:t>
            </a:r>
            <a:r>
              <a:rPr lang="fr-FR" sz="2000" dirty="0" smtClean="0"/>
              <a:t> </a:t>
            </a:r>
            <a:r>
              <a:rPr lang="fr-FR" sz="2000" dirty="0" err="1" smtClean="0"/>
              <a:t>teny</a:t>
            </a:r>
            <a:r>
              <a:rPr lang="fr-FR" sz="2000" dirty="0" smtClean="0"/>
              <a:t> </a:t>
            </a:r>
            <a:r>
              <a:rPr lang="fr-FR" sz="2000" dirty="0" err="1" smtClean="0"/>
              <a:t>voarakitra</a:t>
            </a:r>
            <a:r>
              <a:rPr lang="fr-FR" sz="2000" dirty="0" smtClean="0"/>
              <a:t> an-</a:t>
            </a:r>
            <a:r>
              <a:rPr lang="fr-FR" sz="2000" dirty="0" err="1" smtClean="0"/>
              <a:t>tsoratra</a:t>
            </a:r>
            <a:r>
              <a:rPr lang="fr-FR" sz="2000" dirty="0" smtClean="0"/>
              <a:t>, </a:t>
            </a:r>
            <a:r>
              <a:rPr lang="fr-FR" sz="2000" dirty="0" err="1" smtClean="0"/>
              <a:t>mitondra</a:t>
            </a:r>
            <a:r>
              <a:rPr lang="fr-FR" sz="2000" dirty="0" smtClean="0"/>
              <a:t> </a:t>
            </a:r>
            <a:r>
              <a:rPr lang="fr-FR" sz="2000" dirty="0" err="1" smtClean="0"/>
              <a:t>hafatra</a:t>
            </a:r>
            <a:endParaRPr lang="fr-FR" sz="2000" dirty="0" smtClean="0"/>
          </a:p>
        </p:txBody>
      </p:sp>
      <p:sp>
        <p:nvSpPr>
          <p:cNvPr id="4" name="Flèche droite 3"/>
          <p:cNvSpPr/>
          <p:nvPr/>
        </p:nvSpPr>
        <p:spPr>
          <a:xfrm>
            <a:off x="1452282" y="5809129"/>
            <a:ext cx="161365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362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tx1"/>
                </a:solidFill>
              </a:rPr>
              <a:t>SARINTENY FANALAHIDY </a:t>
            </a:r>
            <a:r>
              <a:rPr lang="fr-FR" dirty="0" smtClean="0">
                <a:solidFill>
                  <a:schemeClr val="tx1"/>
                </a:solidFill>
              </a:rPr>
              <a:t>/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                         </a:t>
            </a:r>
            <a:r>
              <a:rPr lang="fr-FR" i="1" dirty="0" smtClean="0">
                <a:solidFill>
                  <a:schemeClr val="tx1"/>
                </a:solidFill>
              </a:rPr>
              <a:t>VAKIVAKIM-PIAINANA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2000" b="1" dirty="0" smtClean="0"/>
              <a:t>KANTO:</a:t>
            </a:r>
          </a:p>
          <a:p>
            <a:r>
              <a:rPr lang="fr-FR" sz="2000" dirty="0" smtClean="0"/>
              <a:t>- </a:t>
            </a:r>
            <a:r>
              <a:rPr lang="fr-FR" sz="2000" dirty="0" err="1" smtClean="0"/>
              <a:t>Literatiora</a:t>
            </a:r>
            <a:r>
              <a:rPr lang="fr-FR" sz="2000" dirty="0" smtClean="0"/>
              <a:t>: </a:t>
            </a:r>
            <a:r>
              <a:rPr lang="fr-FR" sz="2000" dirty="0" err="1" smtClean="0"/>
              <a:t>haisoratra</a:t>
            </a:r>
            <a:r>
              <a:rPr lang="fr-FR" sz="2000" dirty="0" smtClean="0"/>
              <a:t> </a:t>
            </a:r>
            <a:r>
              <a:rPr lang="fr-FR" sz="2000" dirty="0" err="1" smtClean="0"/>
              <a:t>kanto</a:t>
            </a:r>
            <a:r>
              <a:rPr lang="fr-FR" sz="2000" dirty="0" smtClean="0"/>
              <a:t> </a:t>
            </a:r>
            <a:r>
              <a:rPr lang="fr-FR" sz="2000" dirty="0" err="1" smtClean="0"/>
              <a:t>vita</a:t>
            </a:r>
            <a:r>
              <a:rPr lang="fr-FR" sz="2000" dirty="0" smtClean="0"/>
              <a:t> </a:t>
            </a:r>
            <a:r>
              <a:rPr lang="fr-FR" sz="2000" dirty="0" err="1" smtClean="0"/>
              <a:t>amin’ny</a:t>
            </a:r>
            <a:r>
              <a:rPr lang="fr-FR" sz="2000" dirty="0" smtClean="0"/>
              <a:t> </a:t>
            </a:r>
            <a:r>
              <a:rPr lang="fr-FR" sz="2000" dirty="0" err="1" smtClean="0"/>
              <a:t>teny</a:t>
            </a:r>
            <a:r>
              <a:rPr lang="fr-FR" sz="2000" dirty="0" smtClean="0"/>
              <a:t>, </a:t>
            </a:r>
            <a:r>
              <a:rPr lang="fr-FR" sz="2000" dirty="0" err="1" smtClean="0"/>
              <a:t>miala</a:t>
            </a:r>
            <a:r>
              <a:rPr lang="fr-FR" sz="2000" dirty="0" smtClean="0"/>
              <a:t> </a:t>
            </a:r>
            <a:r>
              <a:rPr lang="fr-FR" sz="2000" dirty="0" err="1" smtClean="0"/>
              <a:t>amin’ny</a:t>
            </a:r>
            <a:r>
              <a:rPr lang="fr-FR" sz="2000" dirty="0" smtClean="0"/>
              <a:t> </a:t>
            </a:r>
            <a:r>
              <a:rPr lang="fr-FR" sz="2000" dirty="0" err="1" smtClean="0"/>
              <a:t>mahazatra</a:t>
            </a:r>
            <a:r>
              <a:rPr lang="fr-FR" sz="2000" dirty="0" smtClean="0"/>
              <a:t>, </a:t>
            </a:r>
            <a:r>
              <a:rPr lang="fr-FR" sz="2000" dirty="0" err="1" smtClean="0"/>
              <a:t>mihataka</a:t>
            </a:r>
            <a:r>
              <a:rPr lang="fr-FR" sz="2000" dirty="0" smtClean="0"/>
              <a:t> </a:t>
            </a:r>
            <a:r>
              <a:rPr lang="fr-FR" sz="2000" dirty="0" err="1" smtClean="0"/>
              <a:t>amin’ny</a:t>
            </a:r>
            <a:r>
              <a:rPr lang="fr-FR" sz="2000" dirty="0" smtClean="0"/>
              <a:t> </a:t>
            </a:r>
            <a:r>
              <a:rPr lang="fr-FR" sz="2000" dirty="0" err="1" smtClean="0"/>
              <a:t>andavanandro</a:t>
            </a:r>
            <a:endParaRPr lang="fr-FR" sz="2000" dirty="0" smtClean="0"/>
          </a:p>
          <a:p>
            <a:r>
              <a:rPr lang="fr-FR" sz="2000" dirty="0" smtClean="0"/>
              <a:t>=&gt; </a:t>
            </a:r>
            <a:r>
              <a:rPr lang="fr-FR" sz="2000" dirty="0" err="1" smtClean="0"/>
              <a:t>miavaka</a:t>
            </a:r>
            <a:r>
              <a:rPr lang="fr-FR" sz="2000" dirty="0" smtClean="0"/>
              <a:t>, </a:t>
            </a:r>
            <a:r>
              <a:rPr lang="fr-FR" sz="2000" dirty="0" err="1" smtClean="0"/>
              <a:t>mahataitra</a:t>
            </a:r>
            <a:r>
              <a:rPr lang="fr-FR" sz="2000" dirty="0" smtClean="0"/>
              <a:t>, </a:t>
            </a:r>
            <a:r>
              <a:rPr lang="fr-FR" sz="2000" dirty="0" err="1" smtClean="0"/>
              <a:t>mahatonga</a:t>
            </a:r>
            <a:r>
              <a:rPr lang="fr-FR" sz="2000" dirty="0" smtClean="0"/>
              <a:t> </a:t>
            </a:r>
            <a:r>
              <a:rPr lang="fr-FR" sz="2000" dirty="0" err="1" smtClean="0"/>
              <a:t>hafinaretana</a:t>
            </a:r>
            <a:r>
              <a:rPr lang="fr-FR" sz="2000" dirty="0" smtClean="0"/>
              <a:t> </a:t>
            </a:r>
            <a:r>
              <a:rPr lang="fr-FR" sz="2000" dirty="0" err="1" smtClean="0"/>
              <a:t>ny</a:t>
            </a:r>
            <a:r>
              <a:rPr lang="fr-FR" sz="2000" dirty="0" smtClean="0"/>
              <a:t> </a:t>
            </a:r>
            <a:r>
              <a:rPr lang="fr-FR" sz="2000" dirty="0" err="1" smtClean="0"/>
              <a:t>zavakanto</a:t>
            </a:r>
            <a:r>
              <a:rPr lang="fr-FR" sz="2000" dirty="0" smtClean="0"/>
              <a:t> </a:t>
            </a:r>
            <a:r>
              <a:rPr lang="fr-FR" sz="2000" dirty="0" err="1" smtClean="0"/>
              <a:t>vita</a:t>
            </a:r>
            <a:r>
              <a:rPr lang="fr-FR" sz="2000" dirty="0" smtClean="0"/>
              <a:t> </a:t>
            </a:r>
            <a:r>
              <a:rPr lang="fr-FR" sz="2000" dirty="0" err="1" smtClean="0"/>
              <a:t>amin’ny</a:t>
            </a:r>
            <a:r>
              <a:rPr lang="fr-FR" sz="2000" dirty="0" smtClean="0"/>
              <a:t> </a:t>
            </a:r>
            <a:r>
              <a:rPr lang="fr-FR" sz="2000" dirty="0" err="1" smtClean="0"/>
              <a:t>teny</a:t>
            </a:r>
            <a:r>
              <a:rPr lang="fr-FR" sz="2000" dirty="0" smtClean="0"/>
              <a:t> </a:t>
            </a:r>
            <a:r>
              <a:rPr lang="fr-FR" sz="2000" dirty="0" err="1" smtClean="0"/>
              <a:t>niangalian’ny</a:t>
            </a:r>
            <a:r>
              <a:rPr lang="fr-FR" sz="2000" dirty="0" smtClean="0"/>
              <a:t> </a:t>
            </a:r>
            <a:r>
              <a:rPr lang="fr-FR" sz="2000" dirty="0" err="1" smtClean="0"/>
              <a:t>mpanoratra</a:t>
            </a:r>
            <a:r>
              <a:rPr lang="fr-FR" sz="2000" dirty="0" smtClean="0"/>
              <a:t> =&gt; « HAFA KELY » % « HAFAHAFA » (</a:t>
            </a:r>
            <a:r>
              <a:rPr lang="fr-FR" sz="2000" dirty="0" err="1" smtClean="0"/>
              <a:t>I.P.Andriamangatiana</a:t>
            </a:r>
            <a:r>
              <a:rPr lang="fr-FR" sz="2000" dirty="0" smtClean="0"/>
              <a:t>)</a:t>
            </a:r>
          </a:p>
          <a:p>
            <a:r>
              <a:rPr lang="fr-FR" sz="2000" dirty="0" smtClean="0"/>
              <a:t>=&gt; </a:t>
            </a:r>
            <a:r>
              <a:rPr lang="fr-FR" sz="2000" dirty="0" err="1" smtClean="0"/>
              <a:t>Literatiora</a:t>
            </a:r>
            <a:r>
              <a:rPr lang="fr-FR" sz="2000" dirty="0" smtClean="0"/>
              <a:t> </a:t>
            </a:r>
            <a:r>
              <a:rPr lang="fr-FR" sz="2000" dirty="0" err="1" smtClean="0"/>
              <a:t>kanto</a:t>
            </a:r>
            <a:r>
              <a:rPr lang="fr-FR" sz="2000" dirty="0" smtClean="0"/>
              <a:t> = </a:t>
            </a:r>
            <a:r>
              <a:rPr lang="fr-FR" sz="2000" dirty="0" err="1" smtClean="0"/>
              <a:t>Hafakely</a:t>
            </a:r>
            <a:r>
              <a:rPr lang="fr-FR" sz="2000" dirty="0" smtClean="0"/>
              <a:t> = </a:t>
            </a:r>
            <a:r>
              <a:rPr lang="fr-FR" sz="2000" dirty="0" err="1" smtClean="0"/>
              <a:t>Havàtsa</a:t>
            </a:r>
            <a:r>
              <a:rPr lang="fr-FR" sz="2000" dirty="0" smtClean="0"/>
              <a:t>, </a:t>
            </a:r>
            <a:r>
              <a:rPr lang="fr-FR" sz="2000" dirty="0" err="1" smtClean="0"/>
              <a:t>izay</a:t>
            </a:r>
            <a:r>
              <a:rPr lang="fr-FR" sz="2000" dirty="0" smtClean="0"/>
              <a:t> </a:t>
            </a:r>
            <a:r>
              <a:rPr lang="fr-FR" sz="2000" dirty="0" err="1" smtClean="0"/>
              <a:t>manana</a:t>
            </a:r>
            <a:r>
              <a:rPr lang="fr-FR" sz="2000" dirty="0" smtClean="0"/>
              <a:t> </a:t>
            </a:r>
            <a:r>
              <a:rPr lang="fr-FR" sz="2000" dirty="0" err="1" smtClean="0"/>
              <a:t>toetra</a:t>
            </a:r>
            <a:r>
              <a:rPr lang="fr-FR" sz="2000" dirty="0" smtClean="0"/>
              <a:t> 4:</a:t>
            </a:r>
          </a:p>
          <a:p>
            <a:pPr lvl="2"/>
            <a:r>
              <a:rPr lang="fr-FR" sz="2400" dirty="0" smtClean="0"/>
              <a:t>-</a:t>
            </a:r>
            <a:r>
              <a:rPr lang="fr-FR" sz="2400" dirty="0" err="1" smtClean="0"/>
              <a:t>miendrika</a:t>
            </a:r>
            <a:r>
              <a:rPr lang="fr-FR" sz="2400" dirty="0" smtClean="0"/>
              <a:t> </a:t>
            </a:r>
            <a:r>
              <a:rPr lang="fr-FR" sz="2400" dirty="0" err="1" smtClean="0"/>
              <a:t>kanto</a:t>
            </a:r>
            <a:endParaRPr lang="fr-FR" sz="2400" dirty="0" smtClean="0"/>
          </a:p>
          <a:p>
            <a:pPr lvl="2"/>
            <a:r>
              <a:rPr lang="fr-FR" sz="2400" dirty="0" smtClean="0"/>
              <a:t>-</a:t>
            </a:r>
            <a:r>
              <a:rPr lang="fr-FR" sz="2400" dirty="0" err="1" smtClean="0"/>
              <a:t>mitondra</a:t>
            </a:r>
            <a:r>
              <a:rPr lang="fr-FR" sz="2400" dirty="0" smtClean="0"/>
              <a:t> </a:t>
            </a:r>
            <a:r>
              <a:rPr lang="fr-FR" sz="2400" dirty="0" err="1" smtClean="0"/>
              <a:t>hafatra</a:t>
            </a:r>
            <a:endParaRPr lang="fr-FR" sz="2400" dirty="0" smtClean="0"/>
          </a:p>
          <a:p>
            <a:pPr lvl="2"/>
            <a:r>
              <a:rPr lang="fr-FR" sz="2400" dirty="0" smtClean="0"/>
              <a:t>-</a:t>
            </a:r>
            <a:r>
              <a:rPr lang="fr-FR" sz="2400" dirty="0" err="1" smtClean="0"/>
              <a:t>tsy</a:t>
            </a:r>
            <a:r>
              <a:rPr lang="fr-FR" sz="2400" dirty="0" smtClean="0"/>
              <a:t> </a:t>
            </a:r>
            <a:r>
              <a:rPr lang="fr-FR" sz="2400" dirty="0" err="1" smtClean="0"/>
              <a:t>vita</a:t>
            </a:r>
            <a:r>
              <a:rPr lang="fr-FR" sz="2400" dirty="0" smtClean="0"/>
              <a:t> </a:t>
            </a:r>
            <a:r>
              <a:rPr lang="fr-FR" sz="2400" dirty="0" err="1" smtClean="0"/>
              <a:t>mora</a:t>
            </a:r>
            <a:r>
              <a:rPr lang="fr-FR" sz="2400" dirty="0" smtClean="0"/>
              <a:t> </a:t>
            </a:r>
            <a:r>
              <a:rPr lang="fr-FR" sz="2400" dirty="0" err="1" smtClean="0"/>
              <a:t>ny</a:t>
            </a:r>
            <a:r>
              <a:rPr lang="fr-FR" sz="2400" dirty="0" smtClean="0"/>
              <a:t> </a:t>
            </a:r>
            <a:r>
              <a:rPr lang="fr-FR" sz="2400" dirty="0" err="1" smtClean="0"/>
              <a:t>manao</a:t>
            </a:r>
            <a:r>
              <a:rPr lang="fr-FR" sz="2400" dirty="0" smtClean="0"/>
              <a:t> </a:t>
            </a:r>
            <a:r>
              <a:rPr lang="fr-FR" sz="2400" dirty="0" err="1" smtClean="0"/>
              <a:t>azy</a:t>
            </a:r>
            <a:endParaRPr lang="fr-FR" sz="2400" dirty="0" smtClean="0"/>
          </a:p>
          <a:p>
            <a:pPr lvl="2"/>
            <a:r>
              <a:rPr lang="fr-FR" sz="2400" dirty="0" smtClean="0"/>
              <a:t>- </a:t>
            </a:r>
            <a:r>
              <a:rPr lang="fr-FR" sz="2400" dirty="0" err="1" smtClean="0"/>
              <a:t>tsy</a:t>
            </a:r>
            <a:r>
              <a:rPr lang="fr-FR" sz="2400" dirty="0" smtClean="0"/>
              <a:t> </a:t>
            </a:r>
            <a:r>
              <a:rPr lang="fr-FR" sz="2400" dirty="0" err="1" smtClean="0"/>
              <a:t>azo</a:t>
            </a:r>
            <a:r>
              <a:rPr lang="fr-FR" sz="2400" dirty="0" smtClean="0"/>
              <a:t> </a:t>
            </a:r>
            <a:r>
              <a:rPr lang="fr-FR" sz="2400" dirty="0" err="1" smtClean="0"/>
              <a:t>kosehina</a:t>
            </a:r>
            <a:r>
              <a:rPr lang="fr-FR" sz="2400" dirty="0" smtClean="0"/>
              <a:t> </a:t>
            </a:r>
            <a:r>
              <a:rPr lang="fr-FR" sz="2400" dirty="0" err="1" smtClean="0"/>
              <a:t>intsony</a:t>
            </a:r>
            <a:endParaRPr lang="fr-FR" sz="2400" dirty="0" smtClean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2956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tx1"/>
                </a:solidFill>
              </a:rPr>
              <a:t>SARINTENY FANALAHIDY </a:t>
            </a:r>
            <a:r>
              <a:rPr lang="fr-FR" dirty="0" smtClean="0">
                <a:solidFill>
                  <a:schemeClr val="tx1"/>
                </a:solidFill>
              </a:rPr>
              <a:t>/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                         </a:t>
            </a:r>
            <a:r>
              <a:rPr lang="fr-FR" i="1" dirty="0" smtClean="0">
                <a:solidFill>
                  <a:schemeClr val="tx1"/>
                </a:solidFill>
              </a:rPr>
              <a:t>VAKIVAKIM-PIAINANA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b="1" dirty="0" smtClean="0"/>
              <a:t>SARINTENY FANALAHIDY DIMY (5):</a:t>
            </a:r>
          </a:p>
          <a:p>
            <a:endParaRPr lang="fr-FR" sz="2000" b="1" dirty="0" smtClean="0"/>
          </a:p>
          <a:p>
            <a:pPr lvl="1"/>
            <a:r>
              <a:rPr lang="fr-FR" sz="1800" b="1" dirty="0" smtClean="0"/>
              <a:t>-1° TENY MIFANGARIKA</a:t>
            </a:r>
          </a:p>
          <a:p>
            <a:pPr lvl="1"/>
            <a:r>
              <a:rPr lang="fr-FR" sz="1800" b="1" dirty="0" smtClean="0"/>
              <a:t>-2° TOE-JAVATRA MIFANGARIKA</a:t>
            </a:r>
          </a:p>
          <a:p>
            <a:pPr lvl="1"/>
            <a:r>
              <a:rPr lang="fr-FR" sz="1800" b="1" dirty="0" smtClean="0"/>
              <a:t>-3° FEHEZANTENY MIFAMALY RAFITRA / VALIRAFITRA</a:t>
            </a:r>
          </a:p>
          <a:p>
            <a:pPr lvl="1"/>
            <a:r>
              <a:rPr lang="fr-FR" sz="1800" b="1" dirty="0" smtClean="0"/>
              <a:t>-4° HEVITRA AN-TANAN-TOHATRA</a:t>
            </a:r>
          </a:p>
          <a:p>
            <a:pPr lvl="1"/>
            <a:r>
              <a:rPr lang="fr-FR" sz="1800" b="1" dirty="0" smtClean="0"/>
              <a:t>-5° TAMBERINA FAMPIATIANA</a:t>
            </a:r>
            <a:endParaRPr lang="fr-FR" sz="1800" b="1" dirty="0"/>
          </a:p>
        </p:txBody>
      </p:sp>
    </p:spTree>
    <p:extLst>
      <p:ext uri="{BB962C8B-B14F-4D97-AF65-F5344CB8AC3E}">
        <p14:creationId xmlns:p14="http://schemas.microsoft.com/office/powerpoint/2010/main" val="107042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tx1"/>
                </a:solidFill>
              </a:rPr>
              <a:t>SARINTENY FANALAHIDY </a:t>
            </a:r>
            <a:r>
              <a:rPr lang="fr-FR" dirty="0" smtClean="0">
                <a:solidFill>
                  <a:schemeClr val="tx1"/>
                </a:solidFill>
              </a:rPr>
              <a:t>/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                         </a:t>
            </a:r>
            <a:r>
              <a:rPr lang="fr-FR" i="1" dirty="0" smtClean="0">
                <a:solidFill>
                  <a:schemeClr val="tx1"/>
                </a:solidFill>
              </a:rPr>
              <a:t>VAKIVAKIM-PIAINANA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930400"/>
            <a:ext cx="8704244" cy="4564529"/>
          </a:xfrm>
        </p:spPr>
        <p:txBody>
          <a:bodyPr>
            <a:normAutofit lnSpcReduction="10000"/>
          </a:bodyPr>
          <a:lstStyle/>
          <a:p>
            <a:r>
              <a:rPr lang="fr-FR" sz="2000" b="1" dirty="0" smtClean="0"/>
              <a:t>1° TENY MIFANGARIKA :</a:t>
            </a:r>
          </a:p>
          <a:p>
            <a:r>
              <a:rPr lang="fr-FR" sz="2000" b="1" dirty="0" smtClean="0"/>
              <a:t>Be </a:t>
            </a:r>
            <a:r>
              <a:rPr lang="fr-FR" sz="2000" b="1" dirty="0" err="1" smtClean="0"/>
              <a:t>saina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mpaka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rano</a:t>
            </a:r>
            <a:r>
              <a:rPr lang="fr-FR" sz="2000" b="1" dirty="0"/>
              <a:t> </a:t>
            </a:r>
            <a:r>
              <a:rPr lang="fr-FR" sz="2000" b="1" dirty="0" smtClean="0"/>
              <a:t>na i </a:t>
            </a:r>
            <a:r>
              <a:rPr lang="fr-FR" sz="2000" b="1" dirty="0" err="1" smtClean="0"/>
              <a:t>Besapàka</a:t>
            </a:r>
            <a:r>
              <a:rPr lang="fr-FR" sz="2000" b="1" dirty="0" smtClean="0"/>
              <a:t> (t.3)</a:t>
            </a:r>
          </a:p>
          <a:p>
            <a:r>
              <a:rPr lang="fr-FR" sz="2000" b="1" dirty="0" err="1" smtClean="0"/>
              <a:t>Tsy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an’asa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be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raharaha</a:t>
            </a:r>
            <a:r>
              <a:rPr lang="fr-FR" sz="2000" b="1" dirty="0" smtClean="0"/>
              <a:t> (t.5</a:t>
            </a:r>
            <a:r>
              <a:rPr lang="fr-FR" sz="2000" b="1" dirty="0" smtClean="0"/>
              <a:t>)</a:t>
            </a:r>
          </a:p>
          <a:p>
            <a:r>
              <a:rPr lang="fr-FR" sz="2000" b="1" dirty="0" smtClean="0"/>
              <a:t>Ra-</a:t>
            </a:r>
            <a:r>
              <a:rPr lang="fr-FR" sz="2000" b="1" dirty="0" err="1" smtClean="0"/>
              <a:t>Besapàka</a:t>
            </a:r>
            <a:r>
              <a:rPr lang="fr-FR" sz="2000" b="1" dirty="0" smtClean="0"/>
              <a:t> (t.14)</a:t>
            </a:r>
            <a:endParaRPr lang="fr-FR" sz="2000" b="1" dirty="0" smtClean="0"/>
          </a:p>
          <a:p>
            <a:r>
              <a:rPr lang="fr-FR" sz="2000" b="1" dirty="0" err="1" smtClean="0"/>
              <a:t>Ingahirainy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kely</a:t>
            </a:r>
            <a:r>
              <a:rPr lang="fr-FR" sz="2000" b="1" dirty="0" smtClean="0"/>
              <a:t> (t.62)</a:t>
            </a:r>
          </a:p>
          <a:p>
            <a:r>
              <a:rPr lang="fr-FR" sz="2000" b="1" dirty="0" err="1" smtClean="0"/>
              <a:t>Fitsikiny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maloka</a:t>
            </a:r>
            <a:r>
              <a:rPr lang="fr-FR" sz="2000" b="1" dirty="0" smtClean="0"/>
              <a:t> (t.4)</a:t>
            </a:r>
          </a:p>
          <a:p>
            <a:r>
              <a:rPr lang="fr-FR" sz="2000" b="1" dirty="0" err="1" smtClean="0"/>
              <a:t>Tsy</a:t>
            </a:r>
            <a:r>
              <a:rPr lang="fr-FR" sz="2000" b="1" dirty="0" smtClean="0"/>
              <a:t> marina </a:t>
            </a:r>
            <a:r>
              <a:rPr lang="fr-FR" sz="2000" b="1" dirty="0" err="1" smtClean="0"/>
              <a:t>ny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mariko</a:t>
            </a:r>
            <a:r>
              <a:rPr lang="fr-FR" sz="2000" b="1" dirty="0" smtClean="0"/>
              <a:t>. </a:t>
            </a:r>
            <a:r>
              <a:rPr lang="fr-FR" sz="2000" b="1" dirty="0" err="1" smtClean="0"/>
              <a:t>Efa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sandoka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ny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fahamarinako</a:t>
            </a:r>
            <a:r>
              <a:rPr lang="fr-FR" sz="2000" b="1" dirty="0" smtClean="0"/>
              <a:t> (t.73)</a:t>
            </a:r>
          </a:p>
          <a:p>
            <a:r>
              <a:rPr lang="fr-FR" sz="2000" b="1" dirty="0" smtClean="0"/>
              <a:t>=&gt;</a:t>
            </a:r>
            <a:r>
              <a:rPr lang="fr-FR" sz="2000" b="1" dirty="0" err="1" smtClean="0"/>
              <a:t>fizotran’ny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tantaran’i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Tsiry</a:t>
            </a:r>
            <a:r>
              <a:rPr lang="fr-FR" sz="2000" b="1" dirty="0" smtClean="0"/>
              <a:t>, </a:t>
            </a:r>
            <a:r>
              <a:rPr lang="fr-FR" sz="2000" b="1" dirty="0" err="1" smtClean="0"/>
              <a:t>mpandray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anjara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fototra</a:t>
            </a:r>
            <a:r>
              <a:rPr lang="fr-FR" sz="2000" b="1" dirty="0" smtClean="0"/>
              <a:t>, </a:t>
            </a:r>
            <a:r>
              <a:rPr lang="fr-FR" sz="2000" b="1" dirty="0" err="1" smtClean="0"/>
              <a:t>hita</a:t>
            </a:r>
            <a:r>
              <a:rPr lang="fr-FR" sz="2000" b="1" dirty="0" smtClean="0"/>
              <a:t> ho </a:t>
            </a:r>
            <a:r>
              <a:rPr lang="fr-FR" sz="2000" b="1" dirty="0" err="1" smtClean="0"/>
              <a:t>mifangarika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ny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zavatra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iainanay</a:t>
            </a:r>
            <a:r>
              <a:rPr lang="fr-FR" sz="2000" b="1" dirty="0" smtClean="0"/>
              <a:t>. </a:t>
            </a:r>
            <a:r>
              <a:rPr lang="fr-FR" sz="2000" b="1" dirty="0" err="1" smtClean="0"/>
              <a:t>Ifandroritana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tontolo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roa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samy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hafa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ny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fiainany</a:t>
            </a:r>
            <a:r>
              <a:rPr lang="fr-FR" sz="2000" b="1" dirty="0" smtClean="0"/>
              <a:t>. </a:t>
            </a:r>
            <a:r>
              <a:rPr lang="fr-FR" sz="2000" b="1" dirty="0" err="1" smtClean="0"/>
              <a:t>Sandoka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ny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fahamarinan’ny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olo-mahantra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toa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an’i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Tsiry</a:t>
            </a:r>
            <a:r>
              <a:rPr lang="fr-FR" sz="2000" b="1" dirty="0" smtClean="0"/>
              <a:t>, </a:t>
            </a:r>
            <a:r>
              <a:rPr lang="fr-FR" sz="2000" b="1" dirty="0" err="1" smtClean="0"/>
              <a:t>tsy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manam</a:t>
            </a:r>
            <a:r>
              <a:rPr lang="fr-FR" sz="2000" b="1" dirty="0" smtClean="0"/>
              <a:t>-bola, </a:t>
            </a:r>
            <a:r>
              <a:rPr lang="fr-FR" sz="2000" b="1" dirty="0" err="1" smtClean="0"/>
              <a:t>tsy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mitombina</a:t>
            </a:r>
            <a:r>
              <a:rPr lang="fr-FR" sz="2000" b="1" dirty="0" smtClean="0"/>
              <a:t> fa </a:t>
            </a:r>
            <a:r>
              <a:rPr lang="fr-FR" sz="2000" b="1" dirty="0" err="1" smtClean="0"/>
              <a:t>tsy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misy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porofo</a:t>
            </a:r>
            <a:r>
              <a:rPr lang="fr-FR" sz="2000" b="1" dirty="0" smtClean="0"/>
              <a:t> % marina </a:t>
            </a:r>
            <a:r>
              <a:rPr lang="fr-FR" sz="2000" b="1" dirty="0" err="1" smtClean="0"/>
              <a:t>noho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ny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herin-dRaVola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996647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tx1"/>
                </a:solidFill>
              </a:rPr>
              <a:t>SARINTENY FANALAHIDY </a:t>
            </a:r>
            <a:r>
              <a:rPr lang="fr-FR" dirty="0" smtClean="0">
                <a:solidFill>
                  <a:schemeClr val="tx1"/>
                </a:solidFill>
              </a:rPr>
              <a:t>/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                           </a:t>
            </a:r>
            <a:r>
              <a:rPr lang="fr-FR" i="1" dirty="0" smtClean="0">
                <a:solidFill>
                  <a:schemeClr val="tx1"/>
                </a:solidFill>
              </a:rPr>
              <a:t>VAKIVAKIM-PIAINANA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000" b="1" dirty="0" smtClean="0"/>
              <a:t>2° TOE-JAVATRA MIFANGARIKA:</a:t>
            </a:r>
          </a:p>
          <a:p>
            <a:r>
              <a:rPr lang="fr-FR" b="1" dirty="0" smtClean="0"/>
              <a:t>-</a:t>
            </a:r>
            <a:r>
              <a:rPr lang="fr-FR" b="1" dirty="0" err="1" smtClean="0"/>
              <a:t>tandroka</a:t>
            </a:r>
            <a:r>
              <a:rPr lang="fr-FR" b="1" dirty="0" smtClean="0"/>
              <a:t> </a:t>
            </a:r>
            <a:r>
              <a:rPr lang="fr-FR" b="1" dirty="0" err="1" smtClean="0"/>
              <a:t>mainty</a:t>
            </a:r>
            <a:r>
              <a:rPr lang="fr-FR" b="1" dirty="0" smtClean="0"/>
              <a:t> </a:t>
            </a:r>
            <a:r>
              <a:rPr lang="fr-FR" b="1" dirty="0" err="1" smtClean="0"/>
              <a:t>tetsy</a:t>
            </a:r>
            <a:r>
              <a:rPr lang="fr-FR" b="1" dirty="0" smtClean="0"/>
              <a:t> </a:t>
            </a:r>
            <a:r>
              <a:rPr lang="fr-FR" b="1" dirty="0" err="1" smtClean="0"/>
              <a:t>andaniny</a:t>
            </a:r>
            <a:r>
              <a:rPr lang="fr-FR" b="1" dirty="0" smtClean="0"/>
              <a:t> / </a:t>
            </a:r>
            <a:r>
              <a:rPr lang="fr-FR" b="1" dirty="0" err="1" smtClean="0"/>
              <a:t>elatra</a:t>
            </a:r>
            <a:r>
              <a:rPr lang="fr-FR" b="1" dirty="0" smtClean="0"/>
              <a:t> </a:t>
            </a:r>
            <a:r>
              <a:rPr lang="fr-FR" b="1" dirty="0" err="1" smtClean="0"/>
              <a:t>fotsy</a:t>
            </a:r>
            <a:r>
              <a:rPr lang="fr-FR" b="1" dirty="0" smtClean="0"/>
              <a:t> </a:t>
            </a:r>
            <a:r>
              <a:rPr lang="fr-FR" b="1" dirty="0" err="1" smtClean="0"/>
              <a:t>tetsy</a:t>
            </a:r>
            <a:r>
              <a:rPr lang="fr-FR" b="1" dirty="0" smtClean="0"/>
              <a:t> </a:t>
            </a:r>
            <a:r>
              <a:rPr lang="fr-FR" b="1" dirty="0" err="1" smtClean="0"/>
              <a:t>ankilany</a:t>
            </a:r>
            <a:r>
              <a:rPr lang="fr-FR" b="1" dirty="0" smtClean="0"/>
              <a:t> (tt.14-15)</a:t>
            </a:r>
          </a:p>
          <a:p>
            <a:r>
              <a:rPr lang="fr-FR" b="1" dirty="0" smtClean="0"/>
              <a:t>-</a:t>
            </a:r>
            <a:r>
              <a:rPr lang="fr-FR" b="1" dirty="0" err="1" smtClean="0"/>
              <a:t>ela</a:t>
            </a:r>
            <a:r>
              <a:rPr lang="fr-FR" b="1" dirty="0" smtClean="0"/>
              <a:t> </a:t>
            </a:r>
            <a:r>
              <a:rPr lang="fr-FR" b="1" dirty="0" err="1" smtClean="0"/>
              <a:t>nihetezana</a:t>
            </a:r>
            <a:r>
              <a:rPr lang="fr-FR" b="1" dirty="0" smtClean="0"/>
              <a:t>…</a:t>
            </a:r>
            <a:r>
              <a:rPr lang="fr-FR" b="1" dirty="0" err="1" smtClean="0"/>
              <a:t>maizim-pijery</a:t>
            </a:r>
            <a:r>
              <a:rPr lang="fr-FR" b="1" dirty="0" smtClean="0"/>
              <a:t> / </a:t>
            </a:r>
            <a:r>
              <a:rPr lang="fr-FR" b="1" dirty="0" err="1" smtClean="0"/>
              <a:t>maitso</a:t>
            </a:r>
            <a:r>
              <a:rPr lang="fr-FR" b="1" dirty="0" smtClean="0"/>
              <a:t> volo…</a:t>
            </a:r>
            <a:r>
              <a:rPr lang="fr-FR" b="1" dirty="0" err="1" smtClean="0"/>
              <a:t>matsora</a:t>
            </a:r>
            <a:r>
              <a:rPr lang="fr-FR" b="1" dirty="0" smtClean="0"/>
              <a:t> </a:t>
            </a:r>
            <a:r>
              <a:rPr lang="fr-FR" b="1" dirty="0" err="1" smtClean="0"/>
              <a:t>fanahy</a:t>
            </a:r>
            <a:r>
              <a:rPr lang="fr-FR" b="1" dirty="0" smtClean="0"/>
              <a:t> (t.38)</a:t>
            </a:r>
          </a:p>
          <a:p>
            <a:r>
              <a:rPr lang="fr-FR" b="1" dirty="0" smtClean="0"/>
              <a:t>-</a:t>
            </a:r>
            <a:r>
              <a:rPr lang="fr-FR" b="1" dirty="0" err="1" smtClean="0"/>
              <a:t>be</a:t>
            </a:r>
            <a:r>
              <a:rPr lang="fr-FR" b="1" dirty="0" smtClean="0"/>
              <a:t> </a:t>
            </a:r>
            <a:r>
              <a:rPr lang="fr-FR" b="1" dirty="0" err="1" smtClean="0"/>
              <a:t>mpisehon-dRamily</a:t>
            </a:r>
            <a:r>
              <a:rPr lang="fr-FR" b="1" dirty="0" smtClean="0"/>
              <a:t> </a:t>
            </a:r>
            <a:r>
              <a:rPr lang="fr-FR" b="1" dirty="0" err="1" smtClean="0"/>
              <a:t>nahavita</a:t>
            </a:r>
            <a:r>
              <a:rPr lang="fr-FR" b="1" dirty="0" smtClean="0"/>
              <a:t> </a:t>
            </a:r>
            <a:r>
              <a:rPr lang="fr-FR" b="1" dirty="0" err="1" smtClean="0"/>
              <a:t>azy</a:t>
            </a:r>
            <a:r>
              <a:rPr lang="fr-FR" b="1" dirty="0" smtClean="0"/>
              <a:t> / </a:t>
            </a:r>
            <a:r>
              <a:rPr lang="fr-FR" b="1" dirty="0" err="1" smtClean="0"/>
              <a:t>bakabakako</a:t>
            </a:r>
            <a:r>
              <a:rPr lang="fr-FR" b="1" dirty="0" smtClean="0"/>
              <a:t> </a:t>
            </a:r>
            <a:r>
              <a:rPr lang="fr-FR" b="1" dirty="0" err="1" smtClean="0"/>
              <a:t>nampikatso</a:t>
            </a:r>
            <a:r>
              <a:rPr lang="fr-FR" b="1" dirty="0" smtClean="0"/>
              <a:t> </a:t>
            </a:r>
            <a:r>
              <a:rPr lang="fr-FR" b="1" dirty="0" err="1" smtClean="0"/>
              <a:t>ahy</a:t>
            </a:r>
            <a:r>
              <a:rPr lang="fr-FR" b="1" dirty="0" smtClean="0"/>
              <a:t> (t.11)</a:t>
            </a:r>
          </a:p>
          <a:p>
            <a:r>
              <a:rPr lang="fr-FR" b="1" dirty="0" smtClean="0"/>
              <a:t>-</a:t>
            </a:r>
            <a:r>
              <a:rPr lang="fr-FR" b="1" dirty="0" err="1" smtClean="0"/>
              <a:t>Iarivo</a:t>
            </a:r>
            <a:r>
              <a:rPr lang="fr-FR" b="1" dirty="0" smtClean="0"/>
              <a:t>…</a:t>
            </a:r>
            <a:r>
              <a:rPr lang="fr-FR" b="1" dirty="0" err="1" smtClean="0"/>
              <a:t>nofinofiko</a:t>
            </a:r>
            <a:r>
              <a:rPr lang="fr-FR" b="1" dirty="0" smtClean="0"/>
              <a:t> </a:t>
            </a:r>
            <a:r>
              <a:rPr lang="fr-FR" b="1" dirty="0" err="1" smtClean="0"/>
              <a:t>fahiny</a:t>
            </a:r>
            <a:r>
              <a:rPr lang="fr-FR" b="1" dirty="0" smtClean="0"/>
              <a:t> / </a:t>
            </a:r>
            <a:r>
              <a:rPr lang="fr-FR" b="1" dirty="0" err="1" smtClean="0"/>
              <a:t>Tanà</a:t>
            </a:r>
            <a:r>
              <a:rPr lang="fr-FR" b="1" dirty="0" smtClean="0"/>
              <a:t>…</a:t>
            </a:r>
            <a:r>
              <a:rPr lang="fr-FR" b="1" dirty="0" err="1" smtClean="0"/>
              <a:t>nofy</a:t>
            </a:r>
            <a:r>
              <a:rPr lang="fr-FR" b="1" dirty="0" smtClean="0"/>
              <a:t> </a:t>
            </a:r>
            <a:r>
              <a:rPr lang="fr-FR" b="1" dirty="0" err="1" smtClean="0"/>
              <a:t>ratsy</a:t>
            </a:r>
            <a:r>
              <a:rPr lang="fr-FR" b="1" dirty="0" smtClean="0"/>
              <a:t> </a:t>
            </a:r>
            <a:r>
              <a:rPr lang="fr-FR" b="1" dirty="0" err="1" smtClean="0"/>
              <a:t>ankehitriny</a:t>
            </a:r>
            <a:r>
              <a:rPr lang="fr-FR" b="1" dirty="0" smtClean="0"/>
              <a:t> (t.18)</a:t>
            </a:r>
          </a:p>
          <a:p>
            <a:r>
              <a:rPr lang="fr-FR" b="1" dirty="0" smtClean="0"/>
              <a:t>-</a:t>
            </a:r>
            <a:r>
              <a:rPr lang="fr-FR" b="1" dirty="0" err="1" smtClean="0"/>
              <a:t>Any</a:t>
            </a:r>
            <a:r>
              <a:rPr lang="fr-FR" b="1" dirty="0" smtClean="0"/>
              <a:t> </a:t>
            </a:r>
            <a:r>
              <a:rPr lang="fr-FR" b="1" dirty="0" err="1" smtClean="0"/>
              <a:t>anaty</a:t>
            </a:r>
            <a:r>
              <a:rPr lang="fr-FR" b="1" dirty="0" smtClean="0"/>
              <a:t> </a:t>
            </a:r>
            <a:r>
              <a:rPr lang="fr-FR" b="1" dirty="0" err="1" smtClean="0"/>
              <a:t>haizina</a:t>
            </a:r>
            <a:r>
              <a:rPr lang="fr-FR" b="1" dirty="0" smtClean="0"/>
              <a:t> </a:t>
            </a:r>
            <a:r>
              <a:rPr lang="fr-FR" b="1" dirty="0" err="1" smtClean="0"/>
              <a:t>any</a:t>
            </a:r>
            <a:r>
              <a:rPr lang="fr-FR" b="1" dirty="0" smtClean="0"/>
              <a:t> no </a:t>
            </a:r>
            <a:r>
              <a:rPr lang="fr-FR" b="1" dirty="0" err="1" smtClean="0"/>
              <a:t>izahany</a:t>
            </a:r>
            <a:r>
              <a:rPr lang="fr-FR" b="1" dirty="0" smtClean="0"/>
              <a:t> </a:t>
            </a:r>
            <a:r>
              <a:rPr lang="fr-FR" b="1" dirty="0" err="1" smtClean="0"/>
              <a:t>ny</a:t>
            </a:r>
            <a:r>
              <a:rPr lang="fr-FR" b="1" dirty="0" smtClean="0"/>
              <a:t> tara-</a:t>
            </a:r>
            <a:r>
              <a:rPr lang="fr-FR" b="1" dirty="0" err="1" smtClean="0"/>
              <a:t>pahavelomany</a:t>
            </a:r>
            <a:r>
              <a:rPr lang="fr-FR" b="1" dirty="0" smtClean="0"/>
              <a:t> (t.55)</a:t>
            </a:r>
          </a:p>
          <a:p>
            <a:r>
              <a:rPr lang="fr-FR" b="1" dirty="0" smtClean="0"/>
              <a:t>=&gt; </a:t>
            </a:r>
            <a:r>
              <a:rPr lang="fr-FR" b="1" dirty="0" err="1" smtClean="0"/>
              <a:t>Tontolo</a:t>
            </a:r>
            <a:r>
              <a:rPr lang="fr-FR" b="1" dirty="0" smtClean="0"/>
              <a:t> </a:t>
            </a:r>
            <a:r>
              <a:rPr lang="fr-FR" b="1" dirty="0" err="1" smtClean="0"/>
              <a:t>roa</a:t>
            </a:r>
            <a:r>
              <a:rPr lang="fr-FR" b="1" dirty="0" smtClean="0"/>
              <a:t> </a:t>
            </a:r>
            <a:r>
              <a:rPr lang="fr-FR" b="1" dirty="0" err="1" smtClean="0"/>
              <a:t>mifangarika</a:t>
            </a:r>
            <a:endParaRPr lang="fr-FR" b="1" dirty="0"/>
          </a:p>
          <a:p>
            <a:r>
              <a:rPr lang="fr-FR" b="1" dirty="0" smtClean="0"/>
              <a:t>=&gt; </a:t>
            </a:r>
            <a:r>
              <a:rPr lang="fr-FR" b="1" dirty="0" err="1" smtClean="0"/>
              <a:t>Olona</a:t>
            </a:r>
            <a:r>
              <a:rPr lang="fr-FR" b="1" dirty="0" smtClean="0"/>
              <a:t> </a:t>
            </a:r>
            <a:r>
              <a:rPr lang="fr-FR" b="1" dirty="0" err="1" smtClean="0"/>
              <a:t>mba</a:t>
            </a:r>
            <a:r>
              <a:rPr lang="fr-FR" b="1" dirty="0" smtClean="0"/>
              <a:t> </a:t>
            </a:r>
            <a:r>
              <a:rPr lang="fr-FR" b="1" dirty="0" err="1" smtClean="0"/>
              <a:t>nahita</a:t>
            </a:r>
            <a:r>
              <a:rPr lang="fr-FR" b="1" dirty="0" smtClean="0"/>
              <a:t> </a:t>
            </a:r>
            <a:r>
              <a:rPr lang="fr-FR" b="1" dirty="0" err="1" smtClean="0"/>
              <a:t>fianarana</a:t>
            </a:r>
            <a:r>
              <a:rPr lang="fr-FR" b="1" dirty="0" smtClean="0"/>
              <a:t> , </a:t>
            </a:r>
            <a:r>
              <a:rPr lang="fr-FR" b="1" dirty="0" err="1" smtClean="0"/>
              <a:t>tsy</a:t>
            </a:r>
            <a:r>
              <a:rPr lang="fr-FR" b="1" dirty="0" smtClean="0"/>
              <a:t> </a:t>
            </a:r>
            <a:r>
              <a:rPr lang="fr-FR" b="1" dirty="0" err="1" smtClean="0"/>
              <a:t>mahita</a:t>
            </a:r>
            <a:r>
              <a:rPr lang="fr-FR" b="1" dirty="0" smtClean="0"/>
              <a:t> </a:t>
            </a:r>
            <a:r>
              <a:rPr lang="fr-FR" b="1" dirty="0" err="1" smtClean="0"/>
              <a:t>mangirana</a:t>
            </a:r>
            <a:r>
              <a:rPr lang="fr-FR" b="1" dirty="0" smtClean="0"/>
              <a:t> / </a:t>
            </a:r>
            <a:r>
              <a:rPr lang="fr-FR" b="1" dirty="0" err="1" smtClean="0"/>
              <a:t>olona</a:t>
            </a:r>
            <a:r>
              <a:rPr lang="fr-FR" b="1" dirty="0" smtClean="0"/>
              <a:t> </a:t>
            </a:r>
            <a:r>
              <a:rPr lang="fr-FR" b="1" dirty="0" err="1" smtClean="0"/>
              <a:t>tsy</a:t>
            </a:r>
            <a:r>
              <a:rPr lang="fr-FR" b="1" dirty="0" smtClean="0"/>
              <a:t> </a:t>
            </a:r>
            <a:r>
              <a:rPr lang="fr-FR" b="1" dirty="0" err="1" smtClean="0"/>
              <a:t>nahita</a:t>
            </a:r>
            <a:r>
              <a:rPr lang="fr-FR" b="1" dirty="0" smtClean="0"/>
              <a:t> </a:t>
            </a:r>
            <a:r>
              <a:rPr lang="fr-FR" b="1" dirty="0" err="1" smtClean="0"/>
              <a:t>fianarana</a:t>
            </a:r>
            <a:r>
              <a:rPr lang="fr-FR" b="1" dirty="0" smtClean="0"/>
              <a:t> </a:t>
            </a:r>
            <a:r>
              <a:rPr lang="fr-FR" b="1" dirty="0" err="1" smtClean="0"/>
              <a:t>firy</a:t>
            </a:r>
            <a:r>
              <a:rPr lang="fr-FR" b="1" dirty="0" smtClean="0"/>
              <a:t>, </a:t>
            </a:r>
            <a:r>
              <a:rPr lang="fr-FR" b="1" dirty="0" err="1" smtClean="0"/>
              <a:t>manam</a:t>
            </a:r>
            <a:r>
              <a:rPr lang="fr-FR" b="1" dirty="0" smtClean="0"/>
              <a:t>-bola, </a:t>
            </a:r>
            <a:r>
              <a:rPr lang="fr-FR" b="1" dirty="0" err="1" smtClean="0"/>
              <a:t>tompon’ny</a:t>
            </a:r>
            <a:r>
              <a:rPr lang="fr-FR" b="1" dirty="0" smtClean="0"/>
              <a:t> </a:t>
            </a:r>
            <a:r>
              <a:rPr lang="fr-FR" b="1" dirty="0" err="1" smtClean="0"/>
              <a:t>hery</a:t>
            </a:r>
            <a:r>
              <a:rPr lang="fr-FR" b="1" dirty="0" smtClean="0"/>
              <a:t> </a:t>
            </a:r>
            <a:r>
              <a:rPr lang="fr-FR" b="1" dirty="0" err="1" smtClean="0"/>
              <a:t>sy</a:t>
            </a:r>
            <a:r>
              <a:rPr lang="fr-FR" b="1" dirty="0" smtClean="0"/>
              <a:t> </a:t>
            </a:r>
            <a:r>
              <a:rPr lang="fr-FR" b="1" dirty="0" err="1" smtClean="0"/>
              <a:t>fahefana</a:t>
            </a:r>
            <a:endParaRPr lang="fr-FR" b="1" dirty="0" smtClean="0"/>
          </a:p>
          <a:p>
            <a:r>
              <a:rPr lang="fr-FR" b="1" dirty="0" smtClean="0"/>
              <a:t>=&gt; </a:t>
            </a:r>
            <a:r>
              <a:rPr lang="fr-FR" b="1" dirty="0" err="1" smtClean="0"/>
              <a:t>Fonom-boky</a:t>
            </a:r>
            <a:r>
              <a:rPr lang="fr-FR" b="1" dirty="0" smtClean="0"/>
              <a:t>, </a:t>
            </a:r>
            <a:r>
              <a:rPr lang="fr-FR" b="1" dirty="0" err="1" smtClean="0"/>
              <a:t>misy</a:t>
            </a:r>
            <a:r>
              <a:rPr lang="fr-FR" b="1" dirty="0" smtClean="0"/>
              <a:t> </a:t>
            </a:r>
            <a:r>
              <a:rPr lang="fr-FR" b="1" dirty="0" err="1" smtClean="0"/>
              <a:t>hazavana</a:t>
            </a:r>
            <a:r>
              <a:rPr lang="fr-FR" b="1" dirty="0" smtClean="0"/>
              <a:t> </a:t>
            </a:r>
            <a:r>
              <a:rPr lang="fr-FR" b="1" dirty="0" err="1" smtClean="0"/>
              <a:t>anaty</a:t>
            </a:r>
            <a:r>
              <a:rPr lang="fr-FR" b="1" dirty="0" smtClean="0"/>
              <a:t> </a:t>
            </a:r>
            <a:r>
              <a:rPr lang="fr-FR" b="1" dirty="0" err="1" smtClean="0"/>
              <a:t>haizina</a:t>
            </a:r>
            <a:r>
              <a:rPr lang="fr-FR" b="1" dirty="0" smtClean="0"/>
              <a:t>: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haizina</a:t>
            </a:r>
            <a:r>
              <a:rPr lang="fr-FR" b="1" dirty="0" smtClean="0"/>
              <a:t> </a:t>
            </a:r>
            <a:r>
              <a:rPr lang="fr-FR" b="1" dirty="0" err="1" smtClean="0"/>
              <a:t>ahitan’ny</a:t>
            </a:r>
            <a:r>
              <a:rPr lang="fr-FR" b="1" dirty="0" smtClean="0"/>
              <a:t> </a:t>
            </a:r>
            <a:r>
              <a:rPr lang="fr-FR" b="1" dirty="0" err="1" smtClean="0"/>
              <a:t>mahantra</a:t>
            </a:r>
            <a:r>
              <a:rPr lang="fr-FR" b="1" dirty="0" smtClean="0"/>
              <a:t> </a:t>
            </a:r>
            <a:r>
              <a:rPr lang="fr-FR" b="1" dirty="0" err="1" smtClean="0"/>
              <a:t>ilay</a:t>
            </a:r>
            <a:r>
              <a:rPr lang="fr-FR" b="1" dirty="0" smtClean="0"/>
              <a:t> </a:t>
            </a:r>
            <a:r>
              <a:rPr lang="fr-FR" b="1" dirty="0" err="1" smtClean="0"/>
              <a:t>taratra</a:t>
            </a:r>
            <a:r>
              <a:rPr lang="fr-FR" b="1" dirty="0" smtClean="0"/>
              <a:t> </a:t>
            </a:r>
            <a:r>
              <a:rPr lang="fr-FR" b="1" dirty="0" err="1" smtClean="0"/>
              <a:t>kely</a:t>
            </a:r>
            <a:r>
              <a:rPr lang="fr-FR" b="1" dirty="0" smtClean="0"/>
              <a:t> </a:t>
            </a:r>
            <a:r>
              <a:rPr lang="fr-FR" b="1" dirty="0" err="1" smtClean="0"/>
              <a:t>hampisy</a:t>
            </a:r>
            <a:r>
              <a:rPr lang="fr-FR" b="1" dirty="0" smtClean="0"/>
              <a:t> </a:t>
            </a:r>
            <a:r>
              <a:rPr lang="fr-FR" b="1" dirty="0" err="1" smtClean="0"/>
              <a:t>mazava</a:t>
            </a:r>
            <a:r>
              <a:rPr lang="fr-FR" b="1" dirty="0" smtClean="0"/>
              <a:t> </a:t>
            </a:r>
            <a:r>
              <a:rPr lang="fr-FR" b="1" dirty="0" err="1" smtClean="0"/>
              <a:t>hoenti-miatrika</a:t>
            </a:r>
            <a:r>
              <a:rPr lang="fr-FR" b="1" dirty="0" smtClean="0"/>
              <a:t>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fiainana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150873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tx1"/>
                </a:solidFill>
              </a:rPr>
              <a:t>SARINTENY FANALAHIDY </a:t>
            </a:r>
            <a:r>
              <a:rPr lang="fr-FR" dirty="0" smtClean="0">
                <a:solidFill>
                  <a:schemeClr val="tx1"/>
                </a:solidFill>
              </a:rPr>
              <a:t>/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                          </a:t>
            </a:r>
            <a:r>
              <a:rPr lang="fr-FR" i="1" dirty="0" smtClean="0">
                <a:solidFill>
                  <a:schemeClr val="tx1"/>
                </a:solidFill>
              </a:rPr>
              <a:t>VAKIVAKIM-PIAINANA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2000" b="1" dirty="0" smtClean="0"/>
              <a:t>3° FEHEZANTENY MIFAMALY RAFITRA / VALIRAFITRA:</a:t>
            </a:r>
          </a:p>
          <a:p>
            <a:r>
              <a:rPr lang="fr-FR" sz="2000" b="1" dirty="0" smtClean="0"/>
              <a:t>-t.3 // t.4 // t.74  =&gt; </a:t>
            </a:r>
            <a:r>
              <a:rPr lang="fr-FR" sz="2000" b="1" dirty="0" err="1" smtClean="0"/>
              <a:t>zotram-piainan’i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Tsiry</a:t>
            </a:r>
            <a:r>
              <a:rPr lang="fr-FR" sz="2000" b="1" dirty="0" smtClean="0"/>
              <a:t> : </a:t>
            </a:r>
            <a:r>
              <a:rPr lang="fr-FR" sz="2000" b="1" dirty="0" err="1" smtClean="0"/>
              <a:t>ivelan’ny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trano</a:t>
            </a:r>
            <a:r>
              <a:rPr lang="fr-FR" sz="2000" b="1" dirty="0" smtClean="0"/>
              <a:t> (</a:t>
            </a:r>
            <a:r>
              <a:rPr lang="fr-FR" sz="2000" b="1" dirty="0" err="1"/>
              <a:t>m</a:t>
            </a:r>
            <a:r>
              <a:rPr lang="fr-FR" sz="2000" b="1" dirty="0" err="1" smtClean="0"/>
              <a:t>pantsaka</a:t>
            </a:r>
            <a:r>
              <a:rPr lang="fr-FR" sz="2000" b="1" dirty="0" smtClean="0"/>
              <a:t>) // </a:t>
            </a:r>
            <a:r>
              <a:rPr lang="fr-FR" sz="2000" b="1" dirty="0" err="1" smtClean="0"/>
              <a:t>tokantranon-dRamily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zaodahiny</a:t>
            </a:r>
            <a:r>
              <a:rPr lang="fr-FR" sz="2000" b="1" dirty="0" smtClean="0"/>
              <a:t> // </a:t>
            </a:r>
            <a:r>
              <a:rPr lang="fr-FR" sz="2000" b="1" dirty="0" err="1" smtClean="0"/>
              <a:t>fonjan’ny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fiarahamonina</a:t>
            </a:r>
            <a:endParaRPr lang="fr-FR" sz="2000" b="1" dirty="0" smtClean="0"/>
          </a:p>
          <a:p>
            <a:r>
              <a:rPr lang="fr-FR" sz="2000" b="1" dirty="0" smtClean="0"/>
              <a:t>=&gt; </a:t>
            </a:r>
            <a:r>
              <a:rPr lang="fr-FR" sz="2000" b="1" dirty="0" err="1" smtClean="0"/>
              <a:t>Tsy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nampiova</a:t>
            </a:r>
            <a:r>
              <a:rPr lang="fr-FR" sz="2000" b="1" dirty="0" smtClean="0"/>
              <a:t> na </a:t>
            </a:r>
            <a:r>
              <a:rPr lang="fr-FR" sz="2000" b="1" dirty="0" err="1" smtClean="0"/>
              <a:t>inona</a:t>
            </a:r>
            <a:r>
              <a:rPr lang="fr-FR" sz="2000" b="1" dirty="0" smtClean="0"/>
              <a:t> na </a:t>
            </a:r>
            <a:r>
              <a:rPr lang="fr-FR" sz="2000" b="1" dirty="0" err="1" smtClean="0"/>
              <a:t>inona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teo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amin’ny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fiainan’i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Tsiry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ireo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rivo-piarahamonina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samihafa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nolalovany</a:t>
            </a:r>
            <a:r>
              <a:rPr lang="fr-FR" sz="2000" b="1" dirty="0" smtClean="0"/>
              <a:t>: </a:t>
            </a:r>
            <a:r>
              <a:rPr lang="fr-FR" sz="2000" b="1" dirty="0" err="1" smtClean="0"/>
              <a:t>toeran’alahelo</a:t>
            </a:r>
            <a:r>
              <a:rPr lang="fr-FR" sz="2000" b="1" dirty="0" smtClean="0"/>
              <a:t>, </a:t>
            </a:r>
            <a:r>
              <a:rPr lang="fr-FR" sz="2000" b="1" dirty="0" err="1" smtClean="0"/>
              <a:t>toeram-pahoriana</a:t>
            </a:r>
            <a:endParaRPr lang="fr-FR" sz="2000" b="1" dirty="0" smtClean="0"/>
          </a:p>
          <a:p>
            <a:r>
              <a:rPr lang="fr-FR" sz="2000" b="1" dirty="0" smtClean="0"/>
              <a:t>-tt.72-73 : </a:t>
            </a:r>
            <a:r>
              <a:rPr lang="fr-FR" sz="2000" b="1" dirty="0" err="1" smtClean="0"/>
              <a:t>mpampahory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manam-pahefana</a:t>
            </a:r>
            <a:r>
              <a:rPr lang="fr-FR" sz="2000" b="1" dirty="0" smtClean="0"/>
              <a:t>, </a:t>
            </a:r>
            <a:r>
              <a:rPr lang="fr-FR" sz="2000" b="1" dirty="0" err="1" smtClean="0"/>
              <a:t>mpampiasa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manam</a:t>
            </a:r>
            <a:r>
              <a:rPr lang="fr-FR" sz="2000" b="1" dirty="0" smtClean="0"/>
              <a:t>-bola % </a:t>
            </a:r>
            <a:r>
              <a:rPr lang="fr-FR" sz="2000" b="1" dirty="0" err="1" smtClean="0"/>
              <a:t>madinika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tsy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manam-pahefana</a:t>
            </a:r>
            <a:r>
              <a:rPr lang="fr-FR" sz="2000" b="1" dirty="0" smtClean="0"/>
              <a:t>, </a:t>
            </a:r>
            <a:r>
              <a:rPr lang="fr-FR" sz="2000" b="1" dirty="0" err="1" smtClean="0"/>
              <a:t>mahantra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tsy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manam</a:t>
            </a:r>
            <a:r>
              <a:rPr lang="fr-FR" sz="2000" b="1" dirty="0" smtClean="0"/>
              <a:t>-bola</a:t>
            </a:r>
          </a:p>
          <a:p>
            <a:r>
              <a:rPr lang="fr-FR" sz="2000" b="1" dirty="0" smtClean="0"/>
              <a:t>=&gt; </a:t>
            </a:r>
            <a:r>
              <a:rPr lang="fr-FR" sz="2000" b="1" dirty="0" err="1" smtClean="0"/>
              <a:t>maneho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seha-piainana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samy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hafa</a:t>
            </a:r>
            <a:r>
              <a:rPr lang="fr-FR" sz="2000" b="1" dirty="0" smtClean="0"/>
              <a:t> – </a:t>
            </a:r>
            <a:r>
              <a:rPr lang="fr-FR" sz="2000" b="1" dirty="0" err="1" smtClean="0"/>
              <a:t>zary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samihafa</a:t>
            </a:r>
            <a:r>
              <a:rPr lang="fr-FR" sz="2000" b="1" dirty="0" smtClean="0"/>
              <a:t> – </a:t>
            </a:r>
            <a:r>
              <a:rPr lang="fr-FR" sz="2000" b="1" dirty="0" err="1" smtClean="0"/>
              <a:t>mifanatrika</a:t>
            </a:r>
            <a:r>
              <a:rPr lang="fr-FR" sz="2000" b="1" dirty="0" smtClean="0"/>
              <a:t>, </a:t>
            </a:r>
            <a:r>
              <a:rPr lang="fr-FR" sz="2000" b="1" dirty="0" err="1" smtClean="0"/>
              <a:t>mampiseho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hery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roa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mifanatrika</a:t>
            </a:r>
            <a:endParaRPr lang="fr-FR" sz="2000" b="1" dirty="0" smtClean="0"/>
          </a:p>
          <a:p>
            <a:r>
              <a:rPr lang="fr-FR" sz="2000" b="1" dirty="0" smtClean="0"/>
              <a:t>=&gt; </a:t>
            </a:r>
            <a:r>
              <a:rPr lang="fr-FR" sz="2000" b="1" dirty="0" err="1" smtClean="0"/>
              <a:t>mahantra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ianjadian’ny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tsindry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hazo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lena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eny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foana</a:t>
            </a:r>
            <a:r>
              <a:rPr lang="fr-FR" sz="2000" b="1" dirty="0" smtClean="0"/>
              <a:t> % </a:t>
            </a:r>
            <a:r>
              <a:rPr lang="fr-FR" sz="2000" b="1" dirty="0" err="1" smtClean="0"/>
              <a:t>olon-dratsy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sasany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miafina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ao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ambadiky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ny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fahefana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sy</a:t>
            </a:r>
            <a:r>
              <a:rPr lang="fr-FR" sz="2000" b="1" dirty="0" smtClean="0"/>
              <a:t> harem-</a:t>
            </a:r>
            <a:r>
              <a:rPr lang="fr-FR" sz="2000" b="1" dirty="0" err="1" smtClean="0"/>
              <a:t>be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ananany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1101803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tx1"/>
                </a:solidFill>
              </a:rPr>
              <a:t>SARINTENY FANALAHIDY </a:t>
            </a:r>
            <a:r>
              <a:rPr lang="fr-FR" dirty="0" smtClean="0">
                <a:solidFill>
                  <a:schemeClr val="tx1"/>
                </a:solidFill>
              </a:rPr>
              <a:t>/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                            </a:t>
            </a:r>
            <a:r>
              <a:rPr lang="fr-FR" i="1" dirty="0" smtClean="0">
                <a:solidFill>
                  <a:schemeClr val="tx1"/>
                </a:solidFill>
              </a:rPr>
              <a:t>VAKIVAKIM-PIAINANA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b="1" dirty="0" smtClean="0"/>
              <a:t>4° HEVITRA AN-TANAN-TOHATRA:</a:t>
            </a:r>
          </a:p>
          <a:p>
            <a:r>
              <a:rPr lang="fr-FR" b="1" dirty="0" smtClean="0"/>
              <a:t>(t.18) </a:t>
            </a:r>
            <a:r>
              <a:rPr lang="fr-FR" b="1" dirty="0" err="1" smtClean="0"/>
              <a:t>nofenjain’ny</a:t>
            </a:r>
            <a:r>
              <a:rPr lang="fr-FR" b="1" dirty="0" smtClean="0"/>
              <a:t> </a:t>
            </a:r>
            <a:r>
              <a:rPr lang="fr-FR" b="1" dirty="0" err="1" smtClean="0"/>
              <a:t>tabataba</a:t>
            </a:r>
            <a:r>
              <a:rPr lang="fr-FR" b="1" dirty="0"/>
              <a:t> </a:t>
            </a:r>
            <a:r>
              <a:rPr lang="fr-FR" b="1" dirty="0" smtClean="0"/>
              <a:t>=&gt; </a:t>
            </a:r>
            <a:r>
              <a:rPr lang="fr-FR" b="1" dirty="0" err="1" smtClean="0"/>
              <a:t>natelin’ny</a:t>
            </a:r>
            <a:r>
              <a:rPr lang="fr-FR" b="1" dirty="0" smtClean="0"/>
              <a:t> arabe </a:t>
            </a:r>
            <a:r>
              <a:rPr lang="fr-FR" b="1" dirty="0" err="1" smtClean="0"/>
              <a:t>migodana</a:t>
            </a:r>
            <a:r>
              <a:rPr lang="fr-FR" b="1" dirty="0" smtClean="0"/>
              <a:t> =&gt; </a:t>
            </a:r>
            <a:r>
              <a:rPr lang="fr-FR" b="1" dirty="0" err="1"/>
              <a:t>n</a:t>
            </a:r>
            <a:r>
              <a:rPr lang="fr-FR" b="1" dirty="0" err="1" smtClean="0"/>
              <a:t>avenjivenjin’ny</a:t>
            </a:r>
            <a:r>
              <a:rPr lang="fr-FR" b="1" dirty="0" smtClean="0"/>
              <a:t> </a:t>
            </a:r>
            <a:r>
              <a:rPr lang="fr-FR" b="1" dirty="0" err="1" smtClean="0"/>
              <a:t>tohatohabato</a:t>
            </a:r>
            <a:r>
              <a:rPr lang="fr-FR" b="1" dirty="0" smtClean="0"/>
              <a:t> </a:t>
            </a:r>
            <a:r>
              <a:rPr lang="fr-FR" b="1" dirty="0" err="1" smtClean="0"/>
              <a:t>mandazo</a:t>
            </a:r>
            <a:r>
              <a:rPr lang="fr-FR" b="1" dirty="0" smtClean="0"/>
              <a:t> =&gt; </a:t>
            </a:r>
            <a:r>
              <a:rPr lang="fr-FR" b="1" dirty="0" err="1" smtClean="0"/>
              <a:t>naloany</a:t>
            </a:r>
            <a:r>
              <a:rPr lang="fr-FR" b="1" dirty="0" smtClean="0"/>
              <a:t> </a:t>
            </a:r>
            <a:r>
              <a:rPr lang="fr-FR" b="1" dirty="0" err="1" smtClean="0"/>
              <a:t>teny</a:t>
            </a:r>
            <a:r>
              <a:rPr lang="fr-FR" b="1" dirty="0" smtClean="0"/>
              <a:t> an-</a:t>
            </a:r>
            <a:r>
              <a:rPr lang="fr-FR" b="1" dirty="0" err="1" smtClean="0"/>
              <a:t>tsisin</a:t>
            </a:r>
            <a:r>
              <a:rPr lang="fr-FR" b="1" dirty="0" smtClean="0"/>
              <a:t>-</a:t>
            </a:r>
            <a:r>
              <a:rPr lang="fr-FR" b="1" dirty="0" err="1" smtClean="0"/>
              <a:t>dalana</a:t>
            </a:r>
            <a:r>
              <a:rPr lang="fr-FR" b="1" dirty="0" smtClean="0"/>
              <a:t> </a:t>
            </a:r>
          </a:p>
          <a:p>
            <a:r>
              <a:rPr lang="fr-FR" b="1" dirty="0" smtClean="0"/>
              <a:t>Antananarivo = </a:t>
            </a:r>
            <a:r>
              <a:rPr lang="fr-FR" b="1" dirty="0" err="1" smtClean="0"/>
              <a:t>olona</a:t>
            </a:r>
            <a:r>
              <a:rPr lang="fr-FR" b="1" dirty="0" smtClean="0"/>
              <a:t> na </a:t>
            </a:r>
            <a:r>
              <a:rPr lang="fr-FR" b="1" dirty="0" err="1" smtClean="0"/>
              <a:t>biby</a:t>
            </a:r>
            <a:r>
              <a:rPr lang="fr-FR" b="1" dirty="0" smtClean="0"/>
              <a:t> </a:t>
            </a:r>
            <a:r>
              <a:rPr lang="fr-FR" b="1" dirty="0" err="1" smtClean="0"/>
              <a:t>masiaka</a:t>
            </a:r>
            <a:r>
              <a:rPr lang="fr-FR" b="1" dirty="0" smtClean="0"/>
              <a:t> </a:t>
            </a:r>
            <a:r>
              <a:rPr lang="fr-FR" b="1" dirty="0" err="1" smtClean="0"/>
              <a:t>manana</a:t>
            </a:r>
            <a:r>
              <a:rPr lang="fr-FR" b="1" dirty="0" smtClean="0"/>
              <a:t> </a:t>
            </a:r>
            <a:r>
              <a:rPr lang="fr-FR" b="1" dirty="0" err="1" smtClean="0"/>
              <a:t>hery</a:t>
            </a:r>
            <a:r>
              <a:rPr lang="fr-FR" b="1" dirty="0" smtClean="0"/>
              <a:t> </a:t>
            </a:r>
            <a:r>
              <a:rPr lang="fr-FR" b="1" dirty="0" err="1" smtClean="0"/>
              <a:t>hamotika</a:t>
            </a:r>
            <a:r>
              <a:rPr lang="fr-FR" b="1" dirty="0" smtClean="0"/>
              <a:t>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olo-mahantra</a:t>
            </a:r>
            <a:r>
              <a:rPr lang="fr-FR" b="1" dirty="0" smtClean="0"/>
              <a:t> </a:t>
            </a:r>
            <a:r>
              <a:rPr lang="fr-FR" b="1" dirty="0" err="1" smtClean="0"/>
              <a:t>toa</a:t>
            </a:r>
            <a:r>
              <a:rPr lang="fr-FR" b="1" dirty="0" smtClean="0"/>
              <a:t> </a:t>
            </a:r>
            <a:r>
              <a:rPr lang="fr-FR" b="1" dirty="0" err="1" smtClean="0"/>
              <a:t>an’i</a:t>
            </a:r>
            <a:r>
              <a:rPr lang="fr-FR" b="1" dirty="0" smtClean="0"/>
              <a:t> </a:t>
            </a:r>
            <a:r>
              <a:rPr lang="fr-FR" b="1" dirty="0" err="1" smtClean="0"/>
              <a:t>Tsiry</a:t>
            </a:r>
            <a:r>
              <a:rPr lang="fr-FR" b="1" dirty="0" smtClean="0"/>
              <a:t>; </a:t>
            </a:r>
            <a:r>
              <a:rPr lang="fr-FR" b="1" dirty="0" err="1" smtClean="0"/>
              <a:t>misolo</a:t>
            </a:r>
            <a:r>
              <a:rPr lang="fr-FR" b="1" dirty="0" smtClean="0"/>
              <a:t> </a:t>
            </a:r>
            <a:r>
              <a:rPr lang="fr-FR" b="1" dirty="0" err="1" smtClean="0"/>
              <a:t>tena</a:t>
            </a:r>
            <a:r>
              <a:rPr lang="fr-FR" b="1" dirty="0" smtClean="0"/>
              <a:t> </a:t>
            </a:r>
            <a:r>
              <a:rPr lang="fr-FR" b="1" dirty="0" err="1" smtClean="0"/>
              <a:t>ireo</a:t>
            </a:r>
            <a:r>
              <a:rPr lang="fr-FR" b="1" dirty="0" smtClean="0"/>
              <a:t> </a:t>
            </a:r>
            <a:r>
              <a:rPr lang="fr-FR" b="1" dirty="0" err="1" smtClean="0"/>
              <a:t>mahery</a:t>
            </a:r>
            <a:r>
              <a:rPr lang="fr-FR" b="1" dirty="0" smtClean="0"/>
              <a:t>, </a:t>
            </a:r>
            <a:r>
              <a:rPr lang="fr-FR" b="1" dirty="0" err="1" smtClean="0"/>
              <a:t>matanjaka</a:t>
            </a:r>
            <a:r>
              <a:rPr lang="fr-FR" b="1" dirty="0" smtClean="0"/>
              <a:t>, </a:t>
            </a:r>
            <a:r>
              <a:rPr lang="fr-FR" b="1" dirty="0" err="1" smtClean="0"/>
              <a:t>mangeja</a:t>
            </a:r>
            <a:r>
              <a:rPr lang="fr-FR" b="1" dirty="0" smtClean="0"/>
              <a:t> </a:t>
            </a:r>
            <a:r>
              <a:rPr lang="fr-FR" b="1" dirty="0" err="1" smtClean="0"/>
              <a:t>ireo</a:t>
            </a:r>
            <a:r>
              <a:rPr lang="fr-FR" b="1" dirty="0" smtClean="0"/>
              <a:t> </a:t>
            </a:r>
            <a:r>
              <a:rPr lang="fr-FR" b="1" dirty="0" err="1" smtClean="0"/>
              <a:t>madinika</a:t>
            </a:r>
            <a:r>
              <a:rPr lang="fr-FR" b="1" dirty="0" smtClean="0"/>
              <a:t> </a:t>
            </a:r>
            <a:r>
              <a:rPr lang="fr-FR" b="1" dirty="0" err="1" smtClean="0"/>
              <a:t>tsy</a:t>
            </a:r>
            <a:r>
              <a:rPr lang="fr-FR" b="1" dirty="0" smtClean="0"/>
              <a:t> </a:t>
            </a:r>
            <a:r>
              <a:rPr lang="fr-FR" b="1" dirty="0" err="1" smtClean="0"/>
              <a:t>misy</a:t>
            </a:r>
            <a:r>
              <a:rPr lang="fr-FR" b="1" dirty="0" smtClean="0"/>
              <a:t> </a:t>
            </a:r>
            <a:r>
              <a:rPr lang="fr-FR" b="1" dirty="0" err="1" smtClean="0"/>
              <a:t>mpanontany</a:t>
            </a:r>
            <a:r>
              <a:rPr lang="fr-FR" b="1" dirty="0" smtClean="0"/>
              <a:t>, </a:t>
            </a:r>
            <a:r>
              <a:rPr lang="fr-FR" b="1" dirty="0" err="1" smtClean="0"/>
              <a:t>manifika</a:t>
            </a:r>
            <a:r>
              <a:rPr lang="fr-FR" b="1" dirty="0" smtClean="0"/>
              <a:t>, </a:t>
            </a:r>
            <a:r>
              <a:rPr lang="fr-FR" b="1" dirty="0" err="1" smtClean="0"/>
              <a:t>manilika</a:t>
            </a:r>
            <a:r>
              <a:rPr lang="fr-FR" b="1" dirty="0" smtClean="0"/>
              <a:t>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mahantra</a:t>
            </a:r>
            <a:r>
              <a:rPr lang="fr-FR" b="1" dirty="0" smtClean="0"/>
              <a:t> « </a:t>
            </a:r>
            <a:r>
              <a:rPr lang="fr-FR" b="1" dirty="0" err="1" smtClean="0"/>
              <a:t>fako</a:t>
            </a:r>
            <a:r>
              <a:rPr lang="fr-FR" b="1" dirty="0" smtClean="0"/>
              <a:t> » </a:t>
            </a:r>
            <a:r>
              <a:rPr lang="fr-FR" b="1" dirty="0" err="1" smtClean="0"/>
              <a:t>tsy</a:t>
            </a:r>
            <a:r>
              <a:rPr lang="fr-FR" b="1" dirty="0" smtClean="0"/>
              <a:t> </a:t>
            </a:r>
            <a:r>
              <a:rPr lang="fr-FR" b="1" dirty="0" err="1" smtClean="0"/>
              <a:t>misy</a:t>
            </a:r>
            <a:r>
              <a:rPr lang="fr-FR" b="1" dirty="0" smtClean="0"/>
              <a:t> </a:t>
            </a:r>
            <a:r>
              <a:rPr lang="fr-FR" b="1" dirty="0" err="1" smtClean="0"/>
              <a:t>mpitsimpona</a:t>
            </a:r>
            <a:r>
              <a:rPr lang="fr-FR" b="1" dirty="0" smtClean="0"/>
              <a:t>.</a:t>
            </a:r>
          </a:p>
          <a:p>
            <a:r>
              <a:rPr lang="fr-FR" b="1" dirty="0" smtClean="0"/>
              <a:t>(t.22) </a:t>
            </a:r>
            <a:r>
              <a:rPr lang="fr-FR" b="1" dirty="0" err="1" smtClean="0"/>
              <a:t>Nodinihiko</a:t>
            </a:r>
            <a:r>
              <a:rPr lang="fr-FR" b="1" dirty="0" smtClean="0"/>
              <a:t>…IZY </a:t>
            </a:r>
            <a:r>
              <a:rPr lang="fr-FR" b="1" dirty="0" err="1" smtClean="0"/>
              <a:t>ihany</a:t>
            </a:r>
            <a:r>
              <a:rPr lang="fr-FR" b="1" dirty="0" smtClean="0"/>
              <a:t>. </a:t>
            </a:r>
            <a:r>
              <a:rPr lang="fr-FR" b="1" dirty="0" err="1" smtClean="0"/>
              <a:t>Nohatoniko</a:t>
            </a:r>
            <a:r>
              <a:rPr lang="fr-FR" b="1" dirty="0" smtClean="0"/>
              <a:t>…IZY </a:t>
            </a:r>
            <a:r>
              <a:rPr lang="fr-FR" b="1" dirty="0" err="1" smtClean="0"/>
              <a:t>foana</a:t>
            </a:r>
            <a:r>
              <a:rPr lang="fr-FR" b="1" dirty="0" smtClean="0"/>
              <a:t>. </a:t>
            </a:r>
            <a:r>
              <a:rPr lang="fr-FR" b="1" dirty="0" err="1" smtClean="0"/>
              <a:t>Notomoriko</a:t>
            </a:r>
            <a:r>
              <a:rPr lang="fr-FR" b="1" dirty="0" smtClean="0"/>
              <a:t>…IZY </a:t>
            </a:r>
            <a:r>
              <a:rPr lang="fr-FR" b="1" dirty="0" err="1" smtClean="0"/>
              <a:t>mihitsy</a:t>
            </a:r>
            <a:r>
              <a:rPr lang="fr-FR" b="1" dirty="0" smtClean="0"/>
              <a:t>!</a:t>
            </a:r>
          </a:p>
          <a:p>
            <a:r>
              <a:rPr lang="fr-FR" b="1" dirty="0" err="1" smtClean="0"/>
              <a:t>Mino</a:t>
            </a:r>
            <a:r>
              <a:rPr lang="fr-FR" b="1" dirty="0" smtClean="0"/>
              <a:t> </a:t>
            </a:r>
            <a:r>
              <a:rPr lang="fr-FR" b="1" dirty="0" err="1" smtClean="0"/>
              <a:t>olon-tiana</a:t>
            </a:r>
            <a:r>
              <a:rPr lang="fr-FR" b="1" dirty="0" smtClean="0"/>
              <a:t> </a:t>
            </a:r>
            <a:r>
              <a:rPr lang="fr-FR" b="1" dirty="0" err="1" smtClean="0"/>
              <a:t>fahiny</a:t>
            </a:r>
            <a:r>
              <a:rPr lang="fr-FR" b="1" dirty="0" smtClean="0"/>
              <a:t>, </a:t>
            </a:r>
            <a:r>
              <a:rPr lang="fr-FR" b="1" dirty="0" err="1" smtClean="0"/>
              <a:t>noheverin’i</a:t>
            </a:r>
            <a:r>
              <a:rPr lang="fr-FR" b="1" dirty="0" smtClean="0"/>
              <a:t> </a:t>
            </a:r>
            <a:r>
              <a:rPr lang="fr-FR" b="1" dirty="0" err="1" smtClean="0"/>
              <a:t>Tsiry</a:t>
            </a:r>
            <a:r>
              <a:rPr lang="fr-FR" b="1" dirty="0" smtClean="0"/>
              <a:t> </a:t>
            </a:r>
            <a:r>
              <a:rPr lang="fr-FR" b="1" dirty="0" err="1" smtClean="0"/>
              <a:t>hoe</a:t>
            </a:r>
            <a:r>
              <a:rPr lang="fr-FR" b="1" dirty="0" smtClean="0"/>
              <a:t> « </a:t>
            </a:r>
            <a:r>
              <a:rPr lang="fr-FR" b="1" dirty="0" err="1" smtClean="0"/>
              <a:t>tafita</a:t>
            </a:r>
            <a:r>
              <a:rPr lang="fr-FR" b="1" dirty="0" smtClean="0"/>
              <a:t> », </a:t>
            </a:r>
            <a:r>
              <a:rPr lang="fr-FR" b="1" dirty="0" err="1" smtClean="0"/>
              <a:t>nanambady</a:t>
            </a:r>
            <a:r>
              <a:rPr lang="fr-FR" b="1" dirty="0" smtClean="0"/>
              <a:t> </a:t>
            </a:r>
            <a:r>
              <a:rPr lang="fr-FR" b="1" dirty="0" err="1" smtClean="0"/>
              <a:t>vazaha</a:t>
            </a:r>
            <a:r>
              <a:rPr lang="fr-FR" b="1" dirty="0" smtClean="0"/>
              <a:t> % </a:t>
            </a:r>
            <a:r>
              <a:rPr lang="fr-FR" b="1" dirty="0" err="1" smtClean="0"/>
              <a:t>naloan’ny</a:t>
            </a:r>
            <a:r>
              <a:rPr lang="fr-FR" b="1" dirty="0" smtClean="0"/>
              <a:t> </a:t>
            </a:r>
            <a:r>
              <a:rPr lang="fr-FR" b="1" dirty="0" err="1" smtClean="0"/>
              <a:t>fiainana</a:t>
            </a:r>
            <a:r>
              <a:rPr lang="fr-FR" b="1" dirty="0" smtClean="0"/>
              <a:t> </a:t>
            </a:r>
            <a:r>
              <a:rPr lang="fr-FR" b="1" dirty="0" err="1" smtClean="0"/>
              <a:t>tanaty</a:t>
            </a:r>
            <a:r>
              <a:rPr lang="fr-FR" b="1" dirty="0" smtClean="0"/>
              <a:t> </a:t>
            </a:r>
            <a:r>
              <a:rPr lang="fr-FR" b="1" dirty="0" err="1" smtClean="0"/>
              <a:t>kizo</a:t>
            </a:r>
            <a:r>
              <a:rPr lang="fr-FR" b="1" dirty="0" smtClean="0"/>
              <a:t>, </a:t>
            </a:r>
            <a:r>
              <a:rPr lang="fr-FR" b="1" dirty="0" err="1" smtClean="0"/>
              <a:t>maneho</a:t>
            </a:r>
            <a:r>
              <a:rPr lang="fr-FR" b="1" dirty="0" smtClean="0"/>
              <a:t> </a:t>
            </a:r>
            <a:r>
              <a:rPr lang="fr-FR" b="1" dirty="0" err="1" smtClean="0"/>
              <a:t>ilay</a:t>
            </a:r>
            <a:r>
              <a:rPr lang="fr-FR" b="1" dirty="0" smtClean="0"/>
              <a:t> </a:t>
            </a:r>
            <a:r>
              <a:rPr lang="fr-FR" b="1" dirty="0" err="1" smtClean="0"/>
              <a:t>enji-dresin’ny</a:t>
            </a:r>
            <a:r>
              <a:rPr lang="fr-FR" b="1" dirty="0" smtClean="0"/>
              <a:t> </a:t>
            </a:r>
            <a:r>
              <a:rPr lang="fr-FR" b="1" dirty="0" err="1" smtClean="0"/>
              <a:t>fiainana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44058696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172</TotalTime>
  <Words>683</Words>
  <Application>Microsoft Office PowerPoint</Application>
  <PresentationFormat>Grand écran</PresentationFormat>
  <Paragraphs>93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Facette</vt:lpstr>
      <vt:lpstr>SARINTENY FANALAHIDY ao amin’ny  VAKIVAKIM-PIAINANA, tantara foronina nosoratan’Iharilanto Patrick ANDRIAMANGATIANA </vt:lpstr>
      <vt:lpstr>SARINTENY FANALAHIDY /                           VAKIVAKIM-PIAINANA</vt:lpstr>
      <vt:lpstr>SARINTENY FANALAHIDY /                              VAKIVAKIM-PIAINANA</vt:lpstr>
      <vt:lpstr>SARINTENY FANALAHIDY /                          VAKIVAKIM-PIAINANA</vt:lpstr>
      <vt:lpstr>SARINTENY FANALAHIDY /                           VAKIVAKIM-PIAINANA</vt:lpstr>
      <vt:lpstr>SARINTENY FANALAHIDY /                           VAKIVAKIM-PIAINANA</vt:lpstr>
      <vt:lpstr>SARINTENY FANALAHIDY /                             VAKIVAKIM-PIAINANA</vt:lpstr>
      <vt:lpstr>SARINTENY FANALAHIDY /                            VAKIVAKIM-PIAINANA</vt:lpstr>
      <vt:lpstr>SARINTENY FANALAHIDY /                              VAKIVAKIM-PIAINANA</vt:lpstr>
      <vt:lpstr>SARINTENY FANALAHIDY /                             VAKIVAKIM-PIAINANA</vt:lpstr>
      <vt:lpstr>SARINTENY FANALAHIDY /                            VAKIVAKIM-PIAINANA</vt:lpstr>
      <vt:lpstr>SARINTENY FANALAHIDY /                            VAKIVAKIM-PIAINANA</vt:lpstr>
      <vt:lpstr>SARINTENY FANALAHIDY /                            VAKIVAKIM-PIAINANA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SARINTENY FANALAHIDY ao amin’ny  VAKIVAKIM-PIAINANA, tantara foronina nosoratan’Iharilanto Patrick ANDRIAMANGATIANA </dc:title>
  <dc:creator>pfscpu</dc:creator>
  <cp:lastModifiedBy>pfscpu</cp:lastModifiedBy>
  <cp:revision>20</cp:revision>
  <dcterms:created xsi:type="dcterms:W3CDTF">2024-05-12T14:05:32Z</dcterms:created>
  <dcterms:modified xsi:type="dcterms:W3CDTF">2024-05-13T16:08:54Z</dcterms:modified>
</cp:coreProperties>
</file>